
<file path=[Content_Types].xml><?xml version="1.0" encoding="utf-8"?>
<Types xmlns="http://schemas.openxmlformats.org/package/2006/content-types">
  <Default Extension="bin" ContentType="audio/unknown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52" r:id="rId2"/>
    <p:sldMasterId id="2147483687" r:id="rId3"/>
  </p:sldMasterIdLst>
  <p:notesMasterIdLst>
    <p:notesMasterId r:id="rId24"/>
  </p:notesMasterIdLst>
  <p:sldIdLst>
    <p:sldId id="454" r:id="rId4"/>
    <p:sldId id="496" r:id="rId5"/>
    <p:sldId id="685" r:id="rId6"/>
    <p:sldId id="686" r:id="rId7"/>
    <p:sldId id="688" r:id="rId8"/>
    <p:sldId id="687" r:id="rId9"/>
    <p:sldId id="707" r:id="rId10"/>
    <p:sldId id="411" r:id="rId11"/>
    <p:sldId id="703" r:id="rId12"/>
    <p:sldId id="704" r:id="rId13"/>
    <p:sldId id="412" r:id="rId14"/>
    <p:sldId id="705" r:id="rId15"/>
    <p:sldId id="706" r:id="rId16"/>
    <p:sldId id="431" r:id="rId17"/>
    <p:sldId id="689" r:id="rId18"/>
    <p:sldId id="418" r:id="rId19"/>
    <p:sldId id="420" r:id="rId20"/>
    <p:sldId id="440" r:id="rId21"/>
    <p:sldId id="691" r:id="rId22"/>
    <p:sldId id="561" r:id="rId23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9D5BCD-428C-43B5-AE37-FC22E5FD496B}" v="1" dt="2023-01-12T18:47: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77" d="100"/>
          <a:sy n="77" d="100"/>
        </p:scale>
        <p:origin x="909" y="6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CCBA98CA-D928-264B-BDA4-877EDF5A8B56}"/>
    <pc:docChg chg="undo custSel addSld delSld modSld sldOrd">
      <pc:chgData name="Khattab, Sherif" userId="c83b1e15-36f3-4f46-aceb-05aac24c545e" providerId="ADAL" clId="{CCBA98CA-D928-264B-BDA4-877EDF5A8B56}" dt="2021-02-25T15:24:55.560" v="441" actId="5793"/>
      <pc:docMkLst>
        <pc:docMk/>
      </pc:docMkLst>
      <pc:sldChg chg="del">
        <pc:chgData name="Khattab, Sherif" userId="c83b1e15-36f3-4f46-aceb-05aac24c545e" providerId="ADAL" clId="{CCBA98CA-D928-264B-BDA4-877EDF5A8B56}" dt="2021-02-25T15:19:26.754" v="381" actId="2696"/>
        <pc:sldMkLst>
          <pc:docMk/>
          <pc:sldMk cId="3681208715" sldId="25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12558247" sldId="266"/>
        </pc:sldMkLst>
      </pc:sldChg>
      <pc:sldChg chg="del">
        <pc:chgData name="Khattab, Sherif" userId="c83b1e15-36f3-4f46-aceb-05aac24c545e" providerId="ADAL" clId="{CCBA98CA-D928-264B-BDA4-877EDF5A8B56}" dt="2021-02-25T15:19:29.566" v="386" actId="2696"/>
        <pc:sldMkLst>
          <pc:docMk/>
          <pc:sldMk cId="3949722242" sldId="286"/>
        </pc:sldMkLst>
      </pc:sldChg>
      <pc:sldChg chg="delSp add del">
        <pc:chgData name="Khattab, Sherif" userId="c83b1e15-36f3-4f46-aceb-05aac24c545e" providerId="ADAL" clId="{CCBA98CA-D928-264B-BDA4-877EDF5A8B56}" dt="2021-02-25T15:24:30.231" v="439" actId="2696"/>
        <pc:sldMkLst>
          <pc:docMk/>
          <pc:sldMk cId="122444407" sldId="287"/>
        </pc:sldMkLst>
        <pc:spChg chg="del">
          <ac:chgData name="Khattab, Sherif" userId="c83b1e15-36f3-4f46-aceb-05aac24c545e" providerId="ADAL" clId="{CCBA98CA-D928-264B-BDA4-877EDF5A8B56}" dt="2021-02-25T15:23:19.555" v="426" actId="21"/>
          <ac:spMkLst>
            <pc:docMk/>
            <pc:sldMk cId="122444407" sldId="287"/>
            <ac:spMk id="41991" creationId="{3B09519B-42DA-41D4-8DFA-91675AB71EB5}"/>
          </ac:spMkLst>
        </pc:spChg>
      </pc:sldChg>
      <pc:sldChg chg="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CCBA98CA-D928-264B-BDA4-877EDF5A8B56}" dt="2021-02-25T15:20:00.167" v="392" actId="2696"/>
        <pc:sldMkLst>
          <pc:docMk/>
          <pc:sldMk cId="1268007695" sldId="288"/>
        </pc:sldMkLst>
      </pc:sldChg>
      <pc:sldChg chg="modSp mod">
        <pc:chgData name="Khattab, Sherif" userId="c83b1e15-36f3-4f46-aceb-05aac24c545e" providerId="ADAL" clId="{CCBA98CA-D928-264B-BDA4-877EDF5A8B56}" dt="2021-02-25T15:24:55.560" v="441" actId="5793"/>
        <pc:sldMkLst>
          <pc:docMk/>
          <pc:sldMk cId="463012687" sldId="289"/>
        </pc:sldMkLst>
        <pc:spChg chg="mod">
          <ac:chgData name="Khattab, Sherif" userId="c83b1e15-36f3-4f46-aceb-05aac24c545e" providerId="ADAL" clId="{CCBA98CA-D928-264B-BDA4-877EDF5A8B56}" dt="2021-02-25T15:24:55.560" v="441" actId="5793"/>
          <ac:spMkLst>
            <pc:docMk/>
            <pc:sldMk cId="463012687" sldId="289"/>
            <ac:spMk id="3" creationId="{A796DF92-F102-4646-A298-BB70F5017AAE}"/>
          </ac:spMkLst>
        </pc:spChg>
        <pc:spChg chg="mod">
          <ac:chgData name="Khattab, Sherif" userId="c83b1e15-36f3-4f46-aceb-05aac24c545e" providerId="ADAL" clId="{CCBA98CA-D928-264B-BDA4-877EDF5A8B56}" dt="2021-02-25T15:24:50.098" v="440" actId="20577"/>
          <ac:spMkLst>
            <pc:docMk/>
            <pc:sldMk cId="463012687" sldId="289"/>
            <ac:spMk id="46282" creationId="{E7A6F565-6797-41A4-9E37-DE763723D06D}"/>
          </ac:spMkLst>
        </pc:spChg>
      </pc:sldChg>
      <pc:sldChg chg="del">
        <pc:chgData name="Khattab, Sherif" userId="c83b1e15-36f3-4f46-aceb-05aac24c545e" providerId="ADAL" clId="{CCBA98CA-D928-264B-BDA4-877EDF5A8B56}" dt="2021-02-25T15:19:27.204" v="382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CCBA98CA-D928-264B-BDA4-877EDF5A8B56}" dt="2021-02-25T15:19:27.725" v="383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CCBA98CA-D928-264B-BDA4-877EDF5A8B56}" dt="2021-02-25T15:19:28.260" v="384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CCBA98CA-D928-264B-BDA4-877EDF5A8B56}" dt="2021-02-25T15:19:28.915" v="385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CCBA98CA-D928-264B-BDA4-877EDF5A8B56}" dt="2021-02-25T15:19:30.429" v="387" actId="2696"/>
        <pc:sldMkLst>
          <pc:docMk/>
          <pc:sldMk cId="3714784862" sldId="461"/>
        </pc:sldMkLst>
      </pc:sldChg>
      <pc:sldChg chg="addSp delSp modSp add mod">
        <pc:chgData name="Khattab, Sherif" userId="c83b1e15-36f3-4f46-aceb-05aac24c545e" providerId="ADAL" clId="{CCBA98CA-D928-264B-BDA4-877EDF5A8B56}" dt="2021-02-25T15:24:16.382" v="438" actId="1076"/>
        <pc:sldMkLst>
          <pc:docMk/>
          <pc:sldMk cId="30550501" sldId="462"/>
        </pc:sldMkLst>
        <pc:spChg chg="add del mod">
          <ac:chgData name="Khattab, Sherif" userId="c83b1e15-36f3-4f46-aceb-05aac24c545e" providerId="ADAL" clId="{CCBA98CA-D928-264B-BDA4-877EDF5A8B56}" dt="2021-02-25T15:23:13.037" v="425" actId="478"/>
          <ac:spMkLst>
            <pc:docMk/>
            <pc:sldMk cId="30550501" sldId="462"/>
            <ac:spMk id="2" creationId="{2E7FE488-5352-E64F-BA34-E021360CCC03}"/>
          </ac:spMkLst>
        </pc:spChg>
        <pc:spChg chg="add mod">
          <ac:chgData name="Khattab, Sherif" userId="c83b1e15-36f3-4f46-aceb-05aac24c545e" providerId="ADAL" clId="{CCBA98CA-D928-264B-BDA4-877EDF5A8B56}" dt="2021-02-25T15:24:16.382" v="438" actId="1076"/>
          <ac:spMkLst>
            <pc:docMk/>
            <pc:sldMk cId="30550501" sldId="462"/>
            <ac:spMk id="34" creationId="{66F29630-8D57-824B-B00D-EA0408B80622}"/>
          </ac:spMkLst>
        </pc:spChg>
        <pc:spChg chg="mod">
          <ac:chgData name="Khattab, Sherif" userId="c83b1e15-36f3-4f46-aceb-05aac24c545e" providerId="ADAL" clId="{CCBA98CA-D928-264B-BDA4-877EDF5A8B56}" dt="2021-02-25T15:23:36.356" v="431" actId="1076"/>
          <ac:spMkLst>
            <pc:docMk/>
            <pc:sldMk cId="30550501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CCBA98CA-D928-264B-BDA4-877EDF5A8B56}" dt="2021-02-25T15:23:10.220" v="424" actId="478"/>
          <ac:spMkLst>
            <pc:docMk/>
            <pc:sldMk cId="30550501" sldId="462"/>
            <ac:spMk id="15367" creationId="{C682B606-36D1-4D20-A0B5-489B0D19F6C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0" creationId="{10960EB8-7CBF-4864-9F04-14ADD6E3CE4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1" creationId="{2F6A9377-8E87-429E-804C-541C52E74552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3" creationId="{88A830AA-F338-489B-9C2C-A13FBE807D9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4" creationId="{84F833D6-F4AA-4D55-A2C2-E4AE1CB89299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5" creationId="{B2C14D48-2AAA-4018-B2DC-8ECE4527D670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6" creationId="{69E0A646-87AD-4FBE-914E-D2484E6FEFC3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0" creationId="{3ADB356A-E862-42A8-8D6A-3E725A391B0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1" creationId="{06F8BAC1-609D-456D-A2AC-5960F6E5553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2" creationId="{8C74E55C-C07F-4B52-800E-85A7DE3ABE8F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3" creationId="{278AFF7D-3B72-4762-BE22-9E2B44EC4A6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4" creationId="{92C01B71-7A47-4C92-AACB-849C68453456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5" creationId="{82717D57-0F04-42F4-BF6B-6708DA085B67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51" creationId="{E9BC0A36-3D1A-48BD-B3C2-4340B2971B80}"/>
          </ac:spMkLst>
        </pc:spChg>
        <pc:graphicFrameChg chg="mod">
          <ac:chgData name="Khattab, Sherif" userId="c83b1e15-36f3-4f46-aceb-05aac24c545e" providerId="ADAL" clId="{CCBA98CA-D928-264B-BDA4-877EDF5A8B56}" dt="2021-02-25T15:24:04.381" v="435" actId="1076"/>
          <ac:graphicFrameMkLst>
            <pc:docMk/>
            <pc:sldMk cId="30550501" sldId="462"/>
            <ac:graphicFrameMk id="15434" creationId="{9BDAD108-8745-49F7-A745-5930453D7CFC}"/>
          </ac:graphicFrameMkLst>
        </pc:graphicFrame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5" creationId="{EAB014E5-7383-4357-9EF8-FEDE0ED97AF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6" creationId="{DAB83A1B-AA94-4502-9E34-B6E5EC9E0B9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7" creationId="{219AC73F-DF4D-4C12-88C3-F69CE9864F37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8" creationId="{EB064ACF-3534-46F6-A362-17045B4F4A93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9" creationId="{52074E4C-3649-46B8-9A15-687B2251B9D9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6" creationId="{5A663216-B249-4211-892C-B481E718F2D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7" creationId="{7809CEC5-DBA8-4921-8BA1-6ACA7696374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8" creationId="{9B8F5093-0B70-42A9-8825-E4E4AB5C8E8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9" creationId="{597B19A8-F8BD-4E80-9090-6D2AAF0D7A3A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0" creationId="{5E2D026C-4BEF-467A-BA9D-ABCF07C1990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2" creationId="{62F4E21D-24B4-4DB4-B97E-BEA56275D3C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3" creationId="{0079FA74-3E7C-4CAA-98EE-29A5F7BC637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4" creationId="{A0402E6C-29BC-4EC1-8324-F05E0FEB0779}"/>
          </ac:cxnSpMkLst>
        </pc:cxnChg>
      </pc:sldChg>
      <pc:sldChg chg="add 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931898487" sldId="46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5068544" sldId="47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8432277" sldId="47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899682656" sldId="47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16205421" sldId="47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922282012" sldId="47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91706530" sldId="47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155444083" sldId="47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699784146" sldId="47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905532786" sldId="47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98367991" sldId="47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8690417" sldId="48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35438083" sldId="48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057102088" sldId="48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447634280" sldId="48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53139649" sldId="48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25073586" sldId="48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3821824" sldId="48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52566324" sldId="48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944056640" sldId="48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287903914" sldId="48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98407738" sldId="49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56847625" sldId="49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724765287" sldId="49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52191741" sldId="49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631551235" sldId="49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502517520" sldId="495"/>
        </pc:sldMkLst>
      </pc:sldChg>
      <pc:sldChg chg="modSp mod modAnim">
        <pc:chgData name="Khattab, Sherif" userId="c83b1e15-36f3-4f46-aceb-05aac24c545e" providerId="ADAL" clId="{CCBA98CA-D928-264B-BDA4-877EDF5A8B56}" dt="2021-02-25T15:22:09.726" v="395"/>
        <pc:sldMkLst>
          <pc:docMk/>
          <pc:sldMk cId="702367729" sldId="496"/>
        </pc:sldMkLst>
        <pc:spChg chg="mod">
          <ac:chgData name="Khattab, Sherif" userId="c83b1e15-36f3-4f46-aceb-05aac24c545e" providerId="ADAL" clId="{CCBA98CA-D928-264B-BDA4-877EDF5A8B56}" dt="2021-02-25T15:10:54.021" v="16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CCBA98CA-D928-264B-BDA4-877EDF5A8B56}" dt="2021-02-25T15:22:32.312" v="407"/>
        <pc:sldMkLst>
          <pc:docMk/>
          <pc:sldMk cId="4202616107" sldId="500"/>
        </pc:sldMkLst>
        <pc:spChg chg="mod">
          <ac:chgData name="Khattab, Sherif" userId="c83b1e15-36f3-4f46-aceb-05aac24c545e" providerId="ADAL" clId="{CCBA98CA-D928-264B-BDA4-877EDF5A8B56}" dt="2021-02-25T15:18:40.421" v="346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CCBA98CA-D928-264B-BDA4-877EDF5A8B56}" dt="2021-02-25T15:22:24.546" v="405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CCBA98CA-D928-264B-BDA4-877EDF5A8B56}" dt="2021-02-25T15:09:15.297" v="83"/>
        <pc:sldMkLst>
          <pc:docMk/>
          <pc:sldMk cId="2116864396" sldId="505"/>
        </pc:sldMkLst>
        <pc:spChg chg="mod">
          <ac:chgData name="Khattab, Sherif" userId="c83b1e15-36f3-4f46-aceb-05aac24c545e" providerId="ADAL" clId="{CCBA98CA-D928-264B-BDA4-877EDF5A8B56}" dt="2021-02-25T15:09:15.297" v="83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CCBA98CA-D928-264B-BDA4-877EDF5A8B56}" dt="2021-02-25T15:19:21.920" v="379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CCBA98CA-D928-264B-BDA4-877EDF5A8B56}" dt="2021-02-25T15:19:21.920" v="3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CBA98CA-D928-264B-BDA4-877EDF5A8B56}" dt="2021-02-25T15:18:37.130" v="344" actId="2696"/>
        <pc:sldMkLst>
          <pc:docMk/>
          <pc:sldMk cId="2487721040" sldId="516"/>
        </pc:sldMkLst>
      </pc:sldChg>
      <pc:sldChg chg="del">
        <pc:chgData name="Khattab, Sherif" userId="c83b1e15-36f3-4f46-aceb-05aac24c545e" providerId="ADAL" clId="{CCBA98CA-D928-264B-BDA4-877EDF5A8B56}" dt="2021-02-25T15:19:24.604" v="380" actId="2696"/>
        <pc:sldMkLst>
          <pc:docMk/>
          <pc:sldMk cId="1616471687" sldId="518"/>
        </pc:sldMkLst>
      </pc:sldChg>
      <pc:sldChg chg="modSp mod modAnim">
        <pc:chgData name="Khattab, Sherif" userId="c83b1e15-36f3-4f46-aceb-05aac24c545e" providerId="ADAL" clId="{CCBA98CA-D928-264B-BDA4-877EDF5A8B56}" dt="2021-02-25T15:22:47.821" v="422"/>
        <pc:sldMkLst>
          <pc:docMk/>
          <pc:sldMk cId="2126070970" sldId="520"/>
        </pc:sldMkLst>
        <pc:spChg chg="mod">
          <ac:chgData name="Khattab, Sherif" userId="c83b1e15-36f3-4f46-aceb-05aac24c545e" providerId="ADAL" clId="{CCBA98CA-D928-264B-BDA4-877EDF5A8B56}" dt="2021-02-25T15:18:43.446" v="348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Khattab, Sherif" userId="c83b1e15-36f3-4f46-aceb-05aac24c545e" providerId="ADAL" clId="{CCBA98CA-D928-264B-BDA4-877EDF5A8B56}" dt="2021-02-25T15:22:38.779" v="419" actId="6549"/>
          <ac:spMkLst>
            <pc:docMk/>
            <pc:sldMk cId="2126070970" sldId="520"/>
            <ac:spMk id="3" creationId="{D7399D59-7ED8-4451-AEDE-1AC4DE33563A}"/>
          </ac:spMkLst>
        </pc:spChg>
      </pc:sldChg>
      <pc:sldChg chg="add ord modAnim">
        <pc:chgData name="Khattab, Sherif" userId="c83b1e15-36f3-4f46-aceb-05aac24c545e" providerId="ADAL" clId="{CCBA98CA-D928-264B-BDA4-877EDF5A8B56}" dt="2021-02-25T15:22:56.635" v="423" actId="20578"/>
        <pc:sldMkLst>
          <pc:docMk/>
          <pc:sldMk cId="3688450523" sldId="521"/>
        </pc:sldMkLst>
      </pc:sldChg>
      <pc:sldChg chg="add ord">
        <pc:chgData name="Khattab, Sherif" userId="c83b1e15-36f3-4f46-aceb-05aac24c545e" providerId="ADAL" clId="{CCBA98CA-D928-264B-BDA4-877EDF5A8B56}" dt="2021-02-25T15:22:56.635" v="423" actId="20578"/>
        <pc:sldMkLst>
          <pc:docMk/>
          <pc:sldMk cId="2393077361" sldId="522"/>
        </pc:sldMkLst>
      </pc:sldChg>
    </pc:docChg>
  </pc:docChgLst>
  <pc:docChgLst>
    <pc:chgData name="Khattab, Sherif" userId="c83b1e15-36f3-4f46-aceb-05aac24c545e" providerId="ADAL" clId="{B41C01BE-AA67-7A43-B6F2-D46CD8C2A465}"/>
    <pc:docChg chg="modSld">
      <pc:chgData name="Khattab, Sherif" userId="c83b1e15-36f3-4f46-aceb-05aac24c545e" providerId="ADAL" clId="{B41C01BE-AA67-7A43-B6F2-D46CD8C2A465}" dt="2021-09-01T06:23:33.307" v="0"/>
      <pc:docMkLst>
        <pc:docMk/>
      </pc:docMkLst>
      <pc:sldChg chg="modSp">
        <pc:chgData name="Khattab, Sherif" userId="c83b1e15-36f3-4f46-aceb-05aac24c545e" providerId="ADAL" clId="{B41C01BE-AA67-7A43-B6F2-D46CD8C2A465}" dt="2021-09-01T06:23:33.307" v="0"/>
        <pc:sldMkLst>
          <pc:docMk/>
          <pc:sldMk cId="1330366002" sldId="454"/>
        </pc:sldMkLst>
        <pc:spChg chg="mod">
          <ac:chgData name="Khattab, Sherif" userId="c83b1e15-36f3-4f46-aceb-05aac24c545e" providerId="ADAL" clId="{B41C01BE-AA67-7A43-B6F2-D46CD8C2A465}" dt="2021-09-01T06:23:33.307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374F18A-FB69-FC41-A853-C586E61CC8AB}"/>
    <pc:docChg chg="custSel addSld delSld modSld">
      <pc:chgData name="Khattab, Sherif" userId="c83b1e15-36f3-4f46-aceb-05aac24c545e" providerId="ADAL" clId="{7374F18A-FB69-FC41-A853-C586E61CC8AB}" dt="2021-03-02T05:31:51.720" v="404"/>
      <pc:docMkLst>
        <pc:docMk/>
      </pc:docMkLst>
      <pc:sldChg chg="del">
        <pc:chgData name="Khattab, Sherif" userId="c83b1e15-36f3-4f46-aceb-05aac24c545e" providerId="ADAL" clId="{7374F18A-FB69-FC41-A853-C586E61CC8AB}" dt="2021-03-02T05:20:47.899" v="13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7374F18A-FB69-FC41-A853-C586E61CC8AB}" dt="2021-03-02T05:20:56.543" v="26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7374F18A-FB69-FC41-A853-C586E61CC8AB}" dt="2021-03-02T05:20:44.903" v="0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7374F18A-FB69-FC41-A853-C586E61CC8AB}" dt="2021-03-02T05:22:37.603" v="188" actId="2696"/>
        <pc:sldMkLst>
          <pc:docMk/>
          <pc:sldMk cId="30550501" sldId="462"/>
        </pc:sldMkLst>
      </pc:sldChg>
      <pc:sldChg chg="del">
        <pc:chgData name="Khattab, Sherif" userId="c83b1e15-36f3-4f46-aceb-05aac24c545e" providerId="ADAL" clId="{7374F18A-FB69-FC41-A853-C586E61CC8AB}" dt="2021-03-02T05:20:52.072" v="22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7374F18A-FB69-FC41-A853-C586E61CC8AB}" dt="2021-03-02T05:20:54.439" v="23" actId="2696"/>
        <pc:sldMkLst>
          <pc:docMk/>
          <pc:sldMk cId="2156977365" sldId="46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050025745" sldId="48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42669177" sldId="48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033252372" sldId="48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892110939" sldId="48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412671351" sldId="48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36669778" sldId="486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482587836" sldId="487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936848013" sldId="488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132993662" sldId="489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537398195" sldId="490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907216448" sldId="49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36025134" sldId="49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231356886" sldId="49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872131497" sldId="49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089473434" sldId="495"/>
        </pc:sldMkLst>
      </pc:sldChg>
      <pc:sldChg chg="modSp mod modAnim">
        <pc:chgData name="Khattab, Sherif" userId="c83b1e15-36f3-4f46-aceb-05aac24c545e" providerId="ADAL" clId="{7374F18A-FB69-FC41-A853-C586E61CC8AB}" dt="2021-03-02T05:22:23.732" v="184" actId="33524"/>
        <pc:sldMkLst>
          <pc:docMk/>
          <pc:sldMk cId="702367729" sldId="496"/>
        </pc:sldMkLst>
        <pc:spChg chg="mod">
          <ac:chgData name="Khattab, Sherif" userId="c83b1e15-36f3-4f46-aceb-05aac24c545e" providerId="ADAL" clId="{7374F18A-FB69-FC41-A853-C586E61CC8AB}" dt="2021-03-02T05:22:23.732" v="184" actId="33524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7374F18A-FB69-FC41-A853-C586E61CC8AB}" dt="2021-03-02T05:31:36.669" v="400"/>
        <pc:sldMkLst>
          <pc:docMk/>
          <pc:sldMk cId="4202616107" sldId="500"/>
        </pc:sldMkLst>
        <pc:spChg chg="mod">
          <ac:chgData name="Khattab, Sherif" userId="c83b1e15-36f3-4f46-aceb-05aac24c545e" providerId="ADAL" clId="{7374F18A-FB69-FC41-A853-C586E61CC8AB}" dt="2021-03-02T05:30:43.234" v="36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7374F18A-FB69-FC41-A853-C586E61CC8AB}" dt="2021-03-02T05:31:07.383" v="391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7374F18A-FB69-FC41-A853-C586E61CC8AB}" dt="2021-03-02T05:22:50.071" v="190" actId="21"/>
        <pc:sldMkLst>
          <pc:docMk/>
          <pc:sldMk cId="2116864396" sldId="505"/>
        </pc:sldMkLst>
        <pc:spChg chg="mod">
          <ac:chgData name="Khattab, Sherif" userId="c83b1e15-36f3-4f46-aceb-05aac24c545e" providerId="ADAL" clId="{7374F18A-FB69-FC41-A853-C586E61CC8AB}" dt="2021-03-02T05:22:50.071" v="190" actId="2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7374F18A-FB69-FC41-A853-C586E61CC8AB}" dt="2021-03-02T05:22:54.264" v="191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7374F18A-FB69-FC41-A853-C586E61CC8AB}" dt="2021-03-02T05:22:54.264" v="191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7374F18A-FB69-FC41-A853-C586E61CC8AB}" dt="2021-03-02T05:22:36.274" v="187" actId="2696"/>
        <pc:sldMkLst>
          <pc:docMk/>
          <pc:sldMk cId="2126070970" sldId="520"/>
        </pc:sldMkLst>
      </pc:sldChg>
      <pc:sldChg chg="del">
        <pc:chgData name="Khattab, Sherif" userId="c83b1e15-36f3-4f46-aceb-05aac24c545e" providerId="ADAL" clId="{7374F18A-FB69-FC41-A853-C586E61CC8AB}" dt="2021-03-02T05:22:36" v="186" actId="2696"/>
        <pc:sldMkLst>
          <pc:docMk/>
          <pc:sldMk cId="3688450523" sldId="521"/>
        </pc:sldMkLst>
      </pc:sldChg>
      <pc:sldChg chg="del">
        <pc:chgData name="Khattab, Sherif" userId="c83b1e15-36f3-4f46-aceb-05aac24c545e" providerId="ADAL" clId="{7374F18A-FB69-FC41-A853-C586E61CC8AB}" dt="2021-03-02T05:22:35.373" v="185" actId="2696"/>
        <pc:sldMkLst>
          <pc:docMk/>
          <pc:sldMk cId="2393077361" sldId="522"/>
        </pc:sldMkLst>
      </pc:sldChg>
      <pc:sldChg chg="del">
        <pc:chgData name="Khattab, Sherif" userId="c83b1e15-36f3-4f46-aceb-05aac24c545e" providerId="ADAL" clId="{7374F18A-FB69-FC41-A853-C586E61CC8AB}" dt="2021-03-02T05:20:45.821" v="2" actId="2696"/>
        <pc:sldMkLst>
          <pc:docMk/>
          <pc:sldMk cId="2987249071" sldId="523"/>
        </pc:sldMkLst>
      </pc:sldChg>
      <pc:sldChg chg="del">
        <pc:chgData name="Khattab, Sherif" userId="c83b1e15-36f3-4f46-aceb-05aac24c545e" providerId="ADAL" clId="{7374F18A-FB69-FC41-A853-C586E61CC8AB}" dt="2021-03-02T05:20:45.953" v="3" actId="2696"/>
        <pc:sldMkLst>
          <pc:docMk/>
          <pc:sldMk cId="1810255753" sldId="524"/>
        </pc:sldMkLst>
      </pc:sldChg>
      <pc:sldChg chg="del">
        <pc:chgData name="Khattab, Sherif" userId="c83b1e15-36f3-4f46-aceb-05aac24c545e" providerId="ADAL" clId="{7374F18A-FB69-FC41-A853-C586E61CC8AB}" dt="2021-03-02T05:20:46.369" v="4" actId="2696"/>
        <pc:sldMkLst>
          <pc:docMk/>
          <pc:sldMk cId="1613586742" sldId="525"/>
        </pc:sldMkLst>
      </pc:sldChg>
      <pc:sldChg chg="del">
        <pc:chgData name="Khattab, Sherif" userId="c83b1e15-36f3-4f46-aceb-05aac24c545e" providerId="ADAL" clId="{7374F18A-FB69-FC41-A853-C586E61CC8AB}" dt="2021-03-02T05:20:46.485" v="5" actId="2696"/>
        <pc:sldMkLst>
          <pc:docMk/>
          <pc:sldMk cId="1883276906" sldId="526"/>
        </pc:sldMkLst>
      </pc:sldChg>
      <pc:sldChg chg="del">
        <pc:chgData name="Khattab, Sherif" userId="c83b1e15-36f3-4f46-aceb-05aac24c545e" providerId="ADAL" clId="{7374F18A-FB69-FC41-A853-C586E61CC8AB}" dt="2021-03-02T05:20:45.410" v="1" actId="2696"/>
        <pc:sldMkLst>
          <pc:docMk/>
          <pc:sldMk cId="725852215" sldId="527"/>
        </pc:sldMkLst>
      </pc:sldChg>
      <pc:sldChg chg="del">
        <pc:chgData name="Khattab, Sherif" userId="c83b1e15-36f3-4f46-aceb-05aac24c545e" providerId="ADAL" clId="{7374F18A-FB69-FC41-A853-C586E61CC8AB}" dt="2021-03-02T05:20:46.596" v="6" actId="2696"/>
        <pc:sldMkLst>
          <pc:docMk/>
          <pc:sldMk cId="2733511410" sldId="528"/>
        </pc:sldMkLst>
      </pc:sldChg>
      <pc:sldChg chg="del">
        <pc:chgData name="Khattab, Sherif" userId="c83b1e15-36f3-4f46-aceb-05aac24c545e" providerId="ADAL" clId="{7374F18A-FB69-FC41-A853-C586E61CC8AB}" dt="2021-03-02T05:20:47.010" v="7" actId="2696"/>
        <pc:sldMkLst>
          <pc:docMk/>
          <pc:sldMk cId="2369676605" sldId="529"/>
        </pc:sldMkLst>
      </pc:sldChg>
      <pc:sldChg chg="del">
        <pc:chgData name="Khattab, Sherif" userId="c83b1e15-36f3-4f46-aceb-05aac24c545e" providerId="ADAL" clId="{7374F18A-FB69-FC41-A853-C586E61CC8AB}" dt="2021-03-02T05:20:47.135" v="8" actId="2696"/>
        <pc:sldMkLst>
          <pc:docMk/>
          <pc:sldMk cId="2849079961" sldId="530"/>
        </pc:sldMkLst>
      </pc:sldChg>
      <pc:sldChg chg="del">
        <pc:chgData name="Khattab, Sherif" userId="c83b1e15-36f3-4f46-aceb-05aac24c545e" providerId="ADAL" clId="{7374F18A-FB69-FC41-A853-C586E61CC8AB}" dt="2021-03-02T05:20:47.258" v="9" actId="2696"/>
        <pc:sldMkLst>
          <pc:docMk/>
          <pc:sldMk cId="198862008" sldId="531"/>
        </pc:sldMkLst>
      </pc:sldChg>
      <pc:sldChg chg="del">
        <pc:chgData name="Khattab, Sherif" userId="c83b1e15-36f3-4f46-aceb-05aac24c545e" providerId="ADAL" clId="{7374F18A-FB69-FC41-A853-C586E61CC8AB}" dt="2021-03-02T05:20:47.396" v="10" actId="2696"/>
        <pc:sldMkLst>
          <pc:docMk/>
          <pc:sldMk cId="3242586881" sldId="532"/>
        </pc:sldMkLst>
      </pc:sldChg>
      <pc:sldChg chg="del">
        <pc:chgData name="Khattab, Sherif" userId="c83b1e15-36f3-4f46-aceb-05aac24c545e" providerId="ADAL" clId="{7374F18A-FB69-FC41-A853-C586E61CC8AB}" dt="2021-03-02T05:20:47.807" v="11" actId="2696"/>
        <pc:sldMkLst>
          <pc:docMk/>
          <pc:sldMk cId="202149894" sldId="533"/>
        </pc:sldMkLst>
      </pc:sldChg>
      <pc:sldChg chg="del">
        <pc:chgData name="Khattab, Sherif" userId="c83b1e15-36f3-4f46-aceb-05aac24c545e" providerId="ADAL" clId="{7374F18A-FB69-FC41-A853-C586E61CC8AB}" dt="2021-03-02T05:20:47.871" v="12" actId="2696"/>
        <pc:sldMkLst>
          <pc:docMk/>
          <pc:sldMk cId="1862553252" sldId="534"/>
        </pc:sldMkLst>
      </pc:sldChg>
      <pc:sldChg chg="del">
        <pc:chgData name="Khattab, Sherif" userId="c83b1e15-36f3-4f46-aceb-05aac24c545e" providerId="ADAL" clId="{7374F18A-FB69-FC41-A853-C586E61CC8AB}" dt="2021-03-02T05:20:48.109" v="14" actId="2696"/>
        <pc:sldMkLst>
          <pc:docMk/>
          <pc:sldMk cId="2560037637" sldId="535"/>
        </pc:sldMkLst>
      </pc:sldChg>
      <pc:sldChg chg="del">
        <pc:chgData name="Khattab, Sherif" userId="c83b1e15-36f3-4f46-aceb-05aac24c545e" providerId="ADAL" clId="{7374F18A-FB69-FC41-A853-C586E61CC8AB}" dt="2021-03-02T05:20:49.009" v="15" actId="2696"/>
        <pc:sldMkLst>
          <pc:docMk/>
          <pc:sldMk cId="2261657990" sldId="536"/>
        </pc:sldMkLst>
      </pc:sldChg>
      <pc:sldChg chg="del">
        <pc:chgData name="Khattab, Sherif" userId="c83b1e15-36f3-4f46-aceb-05aac24c545e" providerId="ADAL" clId="{7374F18A-FB69-FC41-A853-C586E61CC8AB}" dt="2021-03-02T05:20:49.837" v="17" actId="2696"/>
        <pc:sldMkLst>
          <pc:docMk/>
          <pc:sldMk cId="3968698010" sldId="537"/>
        </pc:sldMkLst>
      </pc:sldChg>
      <pc:sldChg chg="del">
        <pc:chgData name="Khattab, Sherif" userId="c83b1e15-36f3-4f46-aceb-05aac24c545e" providerId="ADAL" clId="{7374F18A-FB69-FC41-A853-C586E61CC8AB}" dt="2021-03-02T05:20:49.474" v="16" actId="2696"/>
        <pc:sldMkLst>
          <pc:docMk/>
          <pc:sldMk cId="2645502707" sldId="538"/>
        </pc:sldMkLst>
      </pc:sldChg>
      <pc:sldChg chg="del">
        <pc:chgData name="Khattab, Sherif" userId="c83b1e15-36f3-4f46-aceb-05aac24c545e" providerId="ADAL" clId="{7374F18A-FB69-FC41-A853-C586E61CC8AB}" dt="2021-03-02T05:20:50.119" v="18" actId="2696"/>
        <pc:sldMkLst>
          <pc:docMk/>
          <pc:sldMk cId="2730445920" sldId="539"/>
        </pc:sldMkLst>
      </pc:sldChg>
      <pc:sldChg chg="del">
        <pc:chgData name="Khattab, Sherif" userId="c83b1e15-36f3-4f46-aceb-05aac24c545e" providerId="ADAL" clId="{7374F18A-FB69-FC41-A853-C586E61CC8AB}" dt="2021-03-02T05:20:50.436" v="19" actId="2696"/>
        <pc:sldMkLst>
          <pc:docMk/>
          <pc:sldMk cId="2782470152" sldId="540"/>
        </pc:sldMkLst>
      </pc:sldChg>
      <pc:sldChg chg="del">
        <pc:chgData name="Khattab, Sherif" userId="c83b1e15-36f3-4f46-aceb-05aac24c545e" providerId="ADAL" clId="{7374F18A-FB69-FC41-A853-C586E61CC8AB}" dt="2021-03-02T05:20:50.769" v="20" actId="2696"/>
        <pc:sldMkLst>
          <pc:docMk/>
          <pc:sldMk cId="2036122529" sldId="541"/>
        </pc:sldMkLst>
      </pc:sldChg>
      <pc:sldChg chg="del">
        <pc:chgData name="Khattab, Sherif" userId="c83b1e15-36f3-4f46-aceb-05aac24c545e" providerId="ADAL" clId="{7374F18A-FB69-FC41-A853-C586E61CC8AB}" dt="2021-03-02T05:20:51.263" v="21" actId="2696"/>
        <pc:sldMkLst>
          <pc:docMk/>
          <pc:sldMk cId="3103852141" sldId="542"/>
        </pc:sldMkLst>
      </pc:sldChg>
      <pc:sldChg chg="del">
        <pc:chgData name="Khattab, Sherif" userId="c83b1e15-36f3-4f46-aceb-05aac24c545e" providerId="ADAL" clId="{7374F18A-FB69-FC41-A853-C586E61CC8AB}" dt="2021-03-02T05:20:54.875" v="24" actId="2696"/>
        <pc:sldMkLst>
          <pc:docMk/>
          <pc:sldMk cId="3587680791" sldId="543"/>
        </pc:sldMkLst>
      </pc:sldChg>
      <pc:sldChg chg="del">
        <pc:chgData name="Khattab, Sherif" userId="c83b1e15-36f3-4f46-aceb-05aac24c545e" providerId="ADAL" clId="{7374F18A-FB69-FC41-A853-C586E61CC8AB}" dt="2021-03-02T05:20:55.205" v="25" actId="2696"/>
        <pc:sldMkLst>
          <pc:docMk/>
          <pc:sldMk cId="2971477576" sldId="544"/>
        </pc:sldMkLst>
      </pc:sldChg>
      <pc:sldChg chg="modSp new mod modAnim">
        <pc:chgData name="Khattab, Sherif" userId="c83b1e15-36f3-4f46-aceb-05aac24c545e" providerId="ADAL" clId="{7374F18A-FB69-FC41-A853-C586E61CC8AB}" dt="2021-03-02T05:31:44.998" v="402"/>
        <pc:sldMkLst>
          <pc:docMk/>
          <pc:sldMk cId="3106578269" sldId="548"/>
        </pc:sldMkLst>
        <pc:spChg chg="mod">
          <ac:chgData name="Khattab, Sherif" userId="c83b1e15-36f3-4f46-aceb-05aac24c545e" providerId="ADAL" clId="{7374F18A-FB69-FC41-A853-C586E61CC8AB}" dt="2021-03-02T05:30:46.378" v="364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7374F18A-FB69-FC41-A853-C586E61CC8AB}" dt="2021-03-02T05:30:27.240" v="35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7374F18A-FB69-FC41-A853-C586E61CC8AB}" dt="2021-03-02T05:31:51.720" v="404"/>
        <pc:sldMkLst>
          <pc:docMk/>
          <pc:sldMk cId="1239345036" sldId="549"/>
        </pc:sldMkLst>
        <pc:spChg chg="mod">
          <ac:chgData name="Khattab, Sherif" userId="c83b1e15-36f3-4f46-aceb-05aac24c545e" providerId="ADAL" clId="{7374F18A-FB69-FC41-A853-C586E61CC8AB}" dt="2021-03-02T05:30:56.092" v="388" actId="20577"/>
          <ac:spMkLst>
            <pc:docMk/>
            <pc:sldMk cId="1239345036" sldId="549"/>
            <ac:spMk id="2" creationId="{0DB18247-0756-CA4C-BC3C-5A4110013643}"/>
          </ac:spMkLst>
        </pc:spChg>
        <pc:spChg chg="mod">
          <ac:chgData name="Khattab, Sherif" userId="c83b1e15-36f3-4f46-aceb-05aac24c545e" providerId="ADAL" clId="{7374F18A-FB69-FC41-A853-C586E61CC8AB}" dt="2021-03-02T05:31:12.972" v="395" actId="20577"/>
          <ac:spMkLst>
            <pc:docMk/>
            <pc:sldMk cId="1239345036" sldId="549"/>
            <ac:spMk id="3" creationId="{705BFC18-C6F9-D945-A303-7702B57829A6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Sherif Khattab" userId="c83b1e15-36f3-4f46-aceb-05aac24c545e" providerId="ADAL" clId="{D465E260-6117-46B9-9CBF-61B4A5F5C85F}"/>
    <pc:docChg chg="custSel addSld delSld modSld">
      <pc:chgData name="Sherif Khattab" userId="c83b1e15-36f3-4f46-aceb-05aac24c545e" providerId="ADAL" clId="{D465E260-6117-46B9-9CBF-61B4A5F5C85F}" dt="2021-03-25T22:33:53.082" v="446" actId="1076"/>
      <pc:docMkLst>
        <pc:docMk/>
      </pc:docMkLst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395211604" sldId="284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124028409" sldId="285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601442099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720210171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585906518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2522792431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432103208" sldId="28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215950957" sldId="289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854989116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24210265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744154349" sldId="300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1109118327" sldId="394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667476326" sldId="405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65826998" sldId="406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94172444" sldId="407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736020179" sldId="408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059249952" sldId="409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223946229" sldId="41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928099657" sldId="411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533808976" sldId="41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254031112" sldId="41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70137101" sldId="42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670312813" sldId="42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428579007" sldId="42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613526993" sldId="42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544263778" sldId="42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4715571" sldId="42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532216384" sldId="42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316130764" sldId="42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77041622" sldId="42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86175264" sldId="42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9785599" sldId="43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01348275" sldId="43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431660730" sldId="43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17002093" sldId="43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5914909" sldId="43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005745473" sldId="43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382635928" sldId="43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10092608" sldId="438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271414599" sldId="439"/>
        </pc:sldMkLst>
      </pc:sldChg>
      <pc:sldChg chg="add del setBg">
        <pc:chgData name="Sherif Khattab" userId="c83b1e15-36f3-4f46-aceb-05aac24c545e" providerId="ADAL" clId="{D465E260-6117-46B9-9CBF-61B4A5F5C85F}" dt="2021-03-25T14:12:19.281" v="255" actId="47"/>
        <pc:sldMkLst>
          <pc:docMk/>
          <pc:sldMk cId="678617935" sldId="44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709473859" sldId="441"/>
        </pc:sldMkLst>
      </pc:sldChg>
      <pc:sldChg chg="modSp">
        <pc:chgData name="Sherif Khattab" userId="c83b1e15-36f3-4f46-aceb-05aac24c545e" providerId="ADAL" clId="{D465E260-6117-46B9-9CBF-61B4A5F5C85F}" dt="2021-03-25T13:49:03.183" v="3" actId="20577"/>
        <pc:sldMkLst>
          <pc:docMk/>
          <pc:sldMk cId="702367729" sldId="496"/>
        </pc:sldMkLst>
        <pc:spChg chg="mod">
          <ac:chgData name="Sherif Khattab" userId="c83b1e15-36f3-4f46-aceb-05aac24c545e" providerId="ADAL" clId="{D465E260-6117-46B9-9CBF-61B4A5F5C85F}" dt="2021-03-25T13:49:03.183" v="3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23.956" v="251"/>
        <pc:sldMkLst>
          <pc:docMk/>
          <pc:sldMk cId="4202616107" sldId="500"/>
        </pc:sldMkLst>
        <pc:spChg chg="mod">
          <ac:chgData name="Sherif Khattab" userId="c83b1e15-36f3-4f46-aceb-05aac24c545e" providerId="ADAL" clId="{D465E260-6117-46B9-9CBF-61B4A5F5C85F}" dt="2021-03-25T14:09:31.486" v="184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465E260-6117-46B9-9CBF-61B4A5F5C85F}" dt="2021-03-25T13:53:10.348" v="10" actId="6549"/>
        <pc:sldMkLst>
          <pc:docMk/>
          <pc:sldMk cId="2116864396" sldId="505"/>
        </pc:sldMkLst>
        <pc:spChg chg="mod">
          <ac:chgData name="Sherif Khattab" userId="c83b1e15-36f3-4f46-aceb-05aac24c545e" providerId="ADAL" clId="{D465E260-6117-46B9-9CBF-61B4A5F5C85F}" dt="2021-03-25T13:53:10.348" v="10" actId="654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465E260-6117-46B9-9CBF-61B4A5F5C85F}" dt="2021-03-25T13:49:23.935" v="5" actId="14"/>
        <pc:sldMkLst>
          <pc:docMk/>
          <pc:sldMk cId="3652489610" sldId="506"/>
        </pc:sldMkLst>
        <pc:spChg chg="mod">
          <ac:chgData name="Sherif Khattab" userId="c83b1e15-36f3-4f46-aceb-05aac24c545e" providerId="ADAL" clId="{D465E260-6117-46B9-9CBF-61B4A5F5C85F}" dt="2021-03-25T13:49:23.935" v="5" actId="14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38.966" v="254"/>
        <pc:sldMkLst>
          <pc:docMk/>
          <pc:sldMk cId="3106578269" sldId="548"/>
        </pc:sldMkLst>
        <pc:spChg chg="mod">
          <ac:chgData name="Sherif Khattab" userId="c83b1e15-36f3-4f46-aceb-05aac24c545e" providerId="ADAL" clId="{D465E260-6117-46B9-9CBF-61B4A5F5C85F}" dt="2021-03-25T14:11:08.327" v="248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D465E260-6117-46B9-9CBF-61B4A5F5C85F}" dt="2021-03-25T22:29:22.354" v="267" actId="1076"/>
        <pc:sldMkLst>
          <pc:docMk/>
          <pc:sldMk cId="41509261" sldId="549"/>
        </pc:sldMkLst>
        <pc:spChg chg="mod">
          <ac:chgData name="Sherif Khattab" userId="c83b1e15-36f3-4f46-aceb-05aac24c545e" providerId="ADAL" clId="{D465E260-6117-46B9-9CBF-61B4A5F5C85F}" dt="2021-03-25T22:29:16.208" v="263" actId="20577"/>
          <ac:spMkLst>
            <pc:docMk/>
            <pc:sldMk cId="41509261" sldId="549"/>
            <ac:spMk id="2" creationId="{7DA7CE99-528C-4930-BF8B-56C082B043B8}"/>
          </ac:spMkLst>
        </pc:spChg>
        <pc:picChg chg="add mod">
          <ac:chgData name="Sherif Khattab" userId="c83b1e15-36f3-4f46-aceb-05aac24c545e" providerId="ADAL" clId="{D465E260-6117-46B9-9CBF-61B4A5F5C85F}" dt="2021-03-25T22:29:22.354" v="267" actId="1076"/>
          <ac:picMkLst>
            <pc:docMk/>
            <pc:sldMk cId="41509261" sldId="549"/>
            <ac:picMk id="7" creationId="{13CB1598-E366-4519-89CC-65AE87753C7D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428283555" sldId="54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678700985" sldId="549"/>
        </pc:sldMkLst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60112464" sldId="550"/>
        </pc:sldMkLst>
      </pc:sldChg>
      <pc:sldChg chg="addSp modSp new mod">
        <pc:chgData name="Sherif Khattab" userId="c83b1e15-36f3-4f46-aceb-05aac24c545e" providerId="ADAL" clId="{D465E260-6117-46B9-9CBF-61B4A5F5C85F}" dt="2021-03-25T22:29:46.754" v="293" actId="1076"/>
        <pc:sldMkLst>
          <pc:docMk/>
          <pc:sldMk cId="4136437328" sldId="550"/>
        </pc:sldMkLst>
        <pc:spChg chg="mod">
          <ac:chgData name="Sherif Khattab" userId="c83b1e15-36f3-4f46-aceb-05aac24c545e" providerId="ADAL" clId="{D465E260-6117-46B9-9CBF-61B4A5F5C85F}" dt="2021-03-25T22:29:41.429" v="290" actId="20577"/>
          <ac:spMkLst>
            <pc:docMk/>
            <pc:sldMk cId="4136437328" sldId="550"/>
            <ac:spMk id="2" creationId="{A7F76985-B033-467D-92B0-9F19CB2366AB}"/>
          </ac:spMkLst>
        </pc:spChg>
        <pc:picChg chg="add mod">
          <ac:chgData name="Sherif Khattab" userId="c83b1e15-36f3-4f46-aceb-05aac24c545e" providerId="ADAL" clId="{D465E260-6117-46B9-9CBF-61B4A5F5C85F}" dt="2021-03-25T22:29:46.754" v="293" actId="1076"/>
          <ac:picMkLst>
            <pc:docMk/>
            <pc:sldMk cId="4136437328" sldId="550"/>
            <ac:picMk id="7" creationId="{F618EF02-B82B-402D-B8CC-69EF863C383E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0:20.922" v="320" actId="1076"/>
        <pc:sldMkLst>
          <pc:docMk/>
          <pc:sldMk cId="1677266450" sldId="551"/>
        </pc:sldMkLst>
        <pc:spChg chg="mod">
          <ac:chgData name="Sherif Khattab" userId="c83b1e15-36f3-4f46-aceb-05aac24c545e" providerId="ADAL" clId="{D465E260-6117-46B9-9CBF-61B4A5F5C85F}" dt="2021-03-25T22:30:15.840" v="317" actId="20577"/>
          <ac:spMkLst>
            <pc:docMk/>
            <pc:sldMk cId="1677266450" sldId="551"/>
            <ac:spMk id="2" creationId="{81EC2A6C-7AC8-4269-9A83-E123FEBC3022}"/>
          </ac:spMkLst>
        </pc:spChg>
        <pc:picChg chg="add mod">
          <ac:chgData name="Sherif Khattab" userId="c83b1e15-36f3-4f46-aceb-05aac24c545e" providerId="ADAL" clId="{D465E260-6117-46B9-9CBF-61B4A5F5C85F}" dt="2021-03-25T22:30:20.922" v="320" actId="1076"/>
          <ac:picMkLst>
            <pc:docMk/>
            <pc:sldMk cId="1677266450" sldId="551"/>
            <ac:picMk id="7" creationId="{C5EBAE04-D305-47B5-A9D0-7AF502176F68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345527345" sldId="551"/>
        </pc:sldMkLst>
      </pc:sldChg>
      <pc:sldChg chg="addSp modSp new mod">
        <pc:chgData name="Sherif Khattab" userId="c83b1e15-36f3-4f46-aceb-05aac24c545e" providerId="ADAL" clId="{D465E260-6117-46B9-9CBF-61B4A5F5C85F}" dt="2021-03-25T22:30:50.310" v="354" actId="20577"/>
        <pc:sldMkLst>
          <pc:docMk/>
          <pc:sldMk cId="2358415282" sldId="552"/>
        </pc:sldMkLst>
        <pc:spChg chg="mod">
          <ac:chgData name="Sherif Khattab" userId="c83b1e15-36f3-4f46-aceb-05aac24c545e" providerId="ADAL" clId="{D465E260-6117-46B9-9CBF-61B4A5F5C85F}" dt="2021-03-25T22:30:50.310" v="354" actId="20577"/>
          <ac:spMkLst>
            <pc:docMk/>
            <pc:sldMk cId="2358415282" sldId="552"/>
            <ac:spMk id="2" creationId="{6AE18785-4FDB-4DE0-A162-68AF601A2BCE}"/>
          </ac:spMkLst>
        </pc:spChg>
        <pc:picChg chg="add mod">
          <ac:chgData name="Sherif Khattab" userId="c83b1e15-36f3-4f46-aceb-05aac24c545e" providerId="ADAL" clId="{D465E260-6117-46B9-9CBF-61B4A5F5C85F}" dt="2021-03-25T22:30:40.207" v="335" actId="1076"/>
          <ac:picMkLst>
            <pc:docMk/>
            <pc:sldMk cId="2358415282" sldId="552"/>
            <ac:picMk id="7" creationId="{486B6EA4-E285-487A-9994-B199E4D407AD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2710081899" sldId="552"/>
        </pc:sldMkLst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610468400" sldId="553"/>
        </pc:sldMkLst>
      </pc:sldChg>
      <pc:sldChg chg="addSp delSp modSp new mod">
        <pc:chgData name="Sherif Khattab" userId="c83b1e15-36f3-4f46-aceb-05aac24c545e" providerId="ADAL" clId="{D465E260-6117-46B9-9CBF-61B4A5F5C85F}" dt="2021-03-25T22:31:29.504" v="368" actId="1076"/>
        <pc:sldMkLst>
          <pc:docMk/>
          <pc:sldMk cId="2824507597" sldId="553"/>
        </pc:sldMkLst>
        <pc:spChg chg="mod">
          <ac:chgData name="Sherif Khattab" userId="c83b1e15-36f3-4f46-aceb-05aac24c545e" providerId="ADAL" clId="{D465E260-6117-46B9-9CBF-61B4A5F5C85F}" dt="2021-03-25T22:31:14.620" v="363" actId="20577"/>
          <ac:spMkLst>
            <pc:docMk/>
            <pc:sldMk cId="2824507597" sldId="553"/>
            <ac:spMk id="2" creationId="{BFF5CA10-71CD-489D-BF80-346391C566A3}"/>
          </ac:spMkLst>
        </pc:spChg>
        <pc:picChg chg="add mod">
          <ac:chgData name="Sherif Khattab" userId="c83b1e15-36f3-4f46-aceb-05aac24c545e" providerId="ADAL" clId="{D465E260-6117-46B9-9CBF-61B4A5F5C85F}" dt="2021-03-25T22:31:29.504" v="368" actId="1076"/>
          <ac:picMkLst>
            <pc:docMk/>
            <pc:sldMk cId="2824507597" sldId="553"/>
            <ac:picMk id="8" creationId="{20806A52-CD20-4B99-A8FF-1C43B6A6BBDF}"/>
          </ac:picMkLst>
        </pc:picChg>
        <pc:inkChg chg="add del">
          <ac:chgData name="Sherif Khattab" userId="c83b1e15-36f3-4f46-aceb-05aac24c545e" providerId="ADAL" clId="{D465E260-6117-46B9-9CBF-61B4A5F5C85F}" dt="2021-03-25T22:31:17.457" v="365"/>
          <ac:inkMkLst>
            <pc:docMk/>
            <pc:sldMk cId="2824507597" sldId="553"/>
            <ac:inkMk id="6" creationId="{BCE6F682-DFA1-4CBC-9C99-FFE1F0B18877}"/>
          </ac:inkMkLst>
        </pc:inkChg>
      </pc:sldChg>
      <pc:sldChg chg="addSp modSp new mod">
        <pc:chgData name="Sherif Khattab" userId="c83b1e15-36f3-4f46-aceb-05aac24c545e" providerId="ADAL" clId="{D465E260-6117-46B9-9CBF-61B4A5F5C85F}" dt="2021-03-25T22:32:11.925" v="384" actId="1076"/>
        <pc:sldMkLst>
          <pc:docMk/>
          <pc:sldMk cId="2802158369" sldId="554"/>
        </pc:sldMkLst>
        <pc:spChg chg="mod">
          <ac:chgData name="Sherif Khattab" userId="c83b1e15-36f3-4f46-aceb-05aac24c545e" providerId="ADAL" clId="{D465E260-6117-46B9-9CBF-61B4A5F5C85F}" dt="2021-03-25T22:32:05.221" v="381" actId="20577"/>
          <ac:spMkLst>
            <pc:docMk/>
            <pc:sldMk cId="2802158369" sldId="554"/>
            <ac:spMk id="2" creationId="{2EA75BEF-03C6-49D6-92B6-6242A0CCD469}"/>
          </ac:spMkLst>
        </pc:spChg>
        <pc:picChg chg="add mod">
          <ac:chgData name="Sherif Khattab" userId="c83b1e15-36f3-4f46-aceb-05aac24c545e" providerId="ADAL" clId="{D465E260-6117-46B9-9CBF-61B4A5F5C85F}" dt="2021-03-25T22:32:11.925" v="384" actId="1076"/>
          <ac:picMkLst>
            <pc:docMk/>
            <pc:sldMk cId="2802158369" sldId="554"/>
            <ac:picMk id="7" creationId="{15F001A1-F284-4E38-BA4D-0D3643B9C6A9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3409659747" sldId="554"/>
        </pc:sldMkLst>
      </pc:sldChg>
      <pc:sldChg chg="addSp modSp new mod">
        <pc:chgData name="Sherif Khattab" userId="c83b1e15-36f3-4f46-aceb-05aac24c545e" providerId="ADAL" clId="{D465E260-6117-46B9-9CBF-61B4A5F5C85F}" dt="2021-03-25T22:32:45.714" v="400" actId="1076"/>
        <pc:sldMkLst>
          <pc:docMk/>
          <pc:sldMk cId="1642479177" sldId="555"/>
        </pc:sldMkLst>
        <pc:spChg chg="mod">
          <ac:chgData name="Sherif Khattab" userId="c83b1e15-36f3-4f46-aceb-05aac24c545e" providerId="ADAL" clId="{D465E260-6117-46B9-9CBF-61B4A5F5C85F}" dt="2021-03-25T22:32:39.875" v="397" actId="20577"/>
          <ac:spMkLst>
            <pc:docMk/>
            <pc:sldMk cId="1642479177" sldId="555"/>
            <ac:spMk id="2" creationId="{91F73BC3-96B1-4F0B-8FB8-4E6CE6438270}"/>
          </ac:spMkLst>
        </pc:spChg>
        <pc:picChg chg="add mod">
          <ac:chgData name="Sherif Khattab" userId="c83b1e15-36f3-4f46-aceb-05aac24c545e" providerId="ADAL" clId="{D465E260-6117-46B9-9CBF-61B4A5F5C85F}" dt="2021-03-25T22:32:45.714" v="400" actId="1076"/>
          <ac:picMkLst>
            <pc:docMk/>
            <pc:sldMk cId="1642479177" sldId="555"/>
            <ac:picMk id="7" creationId="{66035429-423D-432E-BFE4-007FE4DFA2AF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23.291" v="429" actId="1076"/>
        <pc:sldMkLst>
          <pc:docMk/>
          <pc:sldMk cId="298043200" sldId="556"/>
        </pc:sldMkLst>
        <pc:spChg chg="mod">
          <ac:chgData name="Sherif Khattab" userId="c83b1e15-36f3-4f46-aceb-05aac24c545e" providerId="ADAL" clId="{D465E260-6117-46B9-9CBF-61B4A5F5C85F}" dt="2021-03-25T22:33:17.443" v="426" actId="20577"/>
          <ac:spMkLst>
            <pc:docMk/>
            <pc:sldMk cId="298043200" sldId="556"/>
            <ac:spMk id="2" creationId="{A33447F8-067A-48FD-9123-62FF305CFE43}"/>
          </ac:spMkLst>
        </pc:spChg>
        <pc:picChg chg="add mod">
          <ac:chgData name="Sherif Khattab" userId="c83b1e15-36f3-4f46-aceb-05aac24c545e" providerId="ADAL" clId="{D465E260-6117-46B9-9CBF-61B4A5F5C85F}" dt="2021-03-25T22:33:23.291" v="429" actId="1076"/>
          <ac:picMkLst>
            <pc:docMk/>
            <pc:sldMk cId="298043200" sldId="556"/>
            <ac:picMk id="7" creationId="{E0F8EF21-23F8-48BC-8E4C-ACEDC35F44A8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53.082" v="446" actId="1076"/>
        <pc:sldMkLst>
          <pc:docMk/>
          <pc:sldMk cId="3356128445" sldId="557"/>
        </pc:sldMkLst>
        <pc:spChg chg="mod">
          <ac:chgData name="Sherif Khattab" userId="c83b1e15-36f3-4f46-aceb-05aac24c545e" providerId="ADAL" clId="{D465E260-6117-46B9-9CBF-61B4A5F5C85F}" dt="2021-03-25T22:33:47.434" v="443" actId="20577"/>
          <ac:spMkLst>
            <pc:docMk/>
            <pc:sldMk cId="3356128445" sldId="557"/>
            <ac:spMk id="2" creationId="{D3A84E1A-01EF-4165-A2F1-2E2368A2A02E}"/>
          </ac:spMkLst>
        </pc:spChg>
        <pc:picChg chg="add mod">
          <ac:chgData name="Sherif Khattab" userId="c83b1e15-36f3-4f46-aceb-05aac24c545e" providerId="ADAL" clId="{D465E260-6117-46B9-9CBF-61B4A5F5C85F}" dt="2021-03-25T22:33:53.082" v="446" actId="1076"/>
          <ac:picMkLst>
            <pc:docMk/>
            <pc:sldMk cId="3356128445" sldId="557"/>
            <ac:picMk id="7" creationId="{E0F86885-33C5-4BB6-8AF9-494B791027C8}"/>
          </ac:picMkLst>
        </pc:picChg>
      </pc:sldChg>
    </pc:docChg>
  </pc:docChgLst>
  <pc:docChgLst>
    <pc:chgData name="Khattab, Sherif" userId="c83b1e15-36f3-4f46-aceb-05aac24c545e" providerId="ADAL" clId="{996C8A99-657B-4A63-A3BB-9EA290D90D5B}"/>
    <pc:docChg chg="addSld delSld modSld">
      <pc:chgData name="Khattab, Sherif" userId="c83b1e15-36f3-4f46-aceb-05aac24c545e" providerId="ADAL" clId="{996C8A99-657B-4A63-A3BB-9EA290D90D5B}" dt="2021-04-06T22:42:59.320" v="142" actId="47"/>
      <pc:docMkLst>
        <pc:docMk/>
      </pc:docMkLst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744154349" sldId="300"/>
        </pc:sldMkLst>
      </pc:sldChg>
      <pc:sldChg chg="addSp delSp modSp mod">
        <pc:chgData name="Khattab, Sherif" userId="c83b1e15-36f3-4f46-aceb-05aac24c545e" providerId="ADAL" clId="{996C8A99-657B-4A63-A3BB-9EA290D90D5B}" dt="2021-04-06T22:41:59.550" v="139" actId="1076"/>
        <pc:sldMkLst>
          <pc:docMk/>
          <pc:sldMk cId="2870137101" sldId="420"/>
        </pc:sldMkLst>
        <pc:picChg chg="add mod">
          <ac:chgData name="Khattab, Sherif" userId="c83b1e15-36f3-4f46-aceb-05aac24c545e" providerId="ADAL" clId="{996C8A99-657B-4A63-A3BB-9EA290D90D5B}" dt="2021-04-06T22:41:59.550" v="139" actId="1076"/>
          <ac:picMkLst>
            <pc:docMk/>
            <pc:sldMk cId="2870137101" sldId="420"/>
            <ac:picMk id="6" creationId="{EBCF0827-D7FA-408A-8F8E-09A0A5B80392}"/>
          </ac:picMkLst>
        </pc:picChg>
        <pc:picChg chg="mod">
          <ac:chgData name="Khattab, Sherif" userId="c83b1e15-36f3-4f46-aceb-05aac24c545e" providerId="ADAL" clId="{996C8A99-657B-4A63-A3BB-9EA290D90D5B}" dt="2021-04-06T22:41:36.394" v="132" actId="1076"/>
          <ac:picMkLst>
            <pc:docMk/>
            <pc:sldMk cId="2870137101" sldId="420"/>
            <ac:picMk id="26628" creationId="{94262326-28B5-CB48-8883-E78ABF194A22}"/>
          </ac:picMkLst>
        </pc:picChg>
        <pc:inkChg chg="add del">
          <ac:chgData name="Khattab, Sherif" userId="c83b1e15-36f3-4f46-aceb-05aac24c545e" providerId="ADAL" clId="{996C8A99-657B-4A63-A3BB-9EA290D90D5B}" dt="2021-04-06T22:41:39.219" v="134"/>
          <ac:inkMkLst>
            <pc:docMk/>
            <pc:sldMk cId="2870137101" sldId="420"/>
            <ac:inkMk id="2" creationId="{AFFEBBD1-078D-4913-898D-540AADC1D90E}"/>
          </ac:inkMkLst>
        </pc:inkChg>
      </pc:sldChg>
      <pc:sldChg chg="modSp">
        <pc:chgData name="Khattab, Sherif" userId="c83b1e15-36f3-4f46-aceb-05aac24c545e" providerId="ADAL" clId="{996C8A99-657B-4A63-A3BB-9EA290D90D5B}" dt="2021-04-06T22:42:34.006" v="141" actId="1076"/>
        <pc:sldMkLst>
          <pc:docMk/>
          <pc:sldMk cId="613526993" sldId="423"/>
        </pc:sldMkLst>
        <pc:picChg chg="mod">
          <ac:chgData name="Khattab, Sherif" userId="c83b1e15-36f3-4f46-aceb-05aac24c545e" providerId="ADAL" clId="{996C8A99-657B-4A63-A3BB-9EA290D90D5B}" dt="2021-04-06T22:42:34.006" v="141" actId="1076"/>
          <ac:picMkLst>
            <pc:docMk/>
            <pc:sldMk cId="613526993" sldId="423"/>
            <ac:picMk id="29700" creationId="{01ECE8E7-25C6-9C4D-96ED-CAFF13489FFB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005745473" sldId="436"/>
        </pc:sldMkLst>
      </pc:sldChg>
      <pc:sldChg chg="modSp">
        <pc:chgData name="Khattab, Sherif" userId="c83b1e15-36f3-4f46-aceb-05aac24c545e" providerId="ADAL" clId="{996C8A99-657B-4A63-A3BB-9EA290D90D5B}" dt="2021-04-06T22:42:23.638" v="140" actId="1076"/>
        <pc:sldMkLst>
          <pc:docMk/>
          <pc:sldMk cId="3110092608" sldId="438"/>
        </pc:sldMkLst>
        <pc:picChg chg="mod">
          <ac:chgData name="Khattab, Sherif" userId="c83b1e15-36f3-4f46-aceb-05aac24c545e" providerId="ADAL" clId="{996C8A99-657B-4A63-A3BB-9EA290D90D5B}" dt="2021-04-06T22:42:23.638" v="140" actId="1076"/>
          <ac:picMkLst>
            <pc:docMk/>
            <pc:sldMk cId="3110092608" sldId="438"/>
            <ac:picMk id="47108" creationId="{D05CCF0A-4460-4545-99E0-2154ED871C56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709473859" sldId="441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678700985" sldId="549"/>
        </pc:sldMkLst>
      </pc:sldChg>
      <pc:sldChg chg="addSp modSp new mod">
        <pc:chgData name="Khattab, Sherif" userId="c83b1e15-36f3-4f46-aceb-05aac24c545e" providerId="ADAL" clId="{996C8A99-657B-4A63-A3BB-9EA290D90D5B}" dt="2021-04-06T22:38:12.600" v="14" actId="1076"/>
        <pc:sldMkLst>
          <pc:docMk/>
          <pc:sldMk cId="322863907" sldId="552"/>
        </pc:sldMkLst>
        <pc:spChg chg="mod">
          <ac:chgData name="Khattab, Sherif" userId="c83b1e15-36f3-4f46-aceb-05aac24c545e" providerId="ADAL" clId="{996C8A99-657B-4A63-A3BB-9EA290D90D5B}" dt="2021-04-06T22:38:06.321" v="11" actId="20577"/>
          <ac:spMkLst>
            <pc:docMk/>
            <pc:sldMk cId="322863907" sldId="552"/>
            <ac:spMk id="2" creationId="{F2B76A3F-6D34-4BF1-A239-2187A8DCAD04}"/>
          </ac:spMkLst>
        </pc:spChg>
        <pc:picChg chg="add mod">
          <ac:chgData name="Khattab, Sherif" userId="c83b1e15-36f3-4f46-aceb-05aac24c545e" providerId="ADAL" clId="{996C8A99-657B-4A63-A3BB-9EA290D90D5B}" dt="2021-04-06T22:38:12.600" v="14" actId="1076"/>
          <ac:picMkLst>
            <pc:docMk/>
            <pc:sldMk cId="322863907" sldId="552"/>
            <ac:picMk id="7" creationId="{6FF9F4C5-E0A2-48A0-9067-ACAD181EF75E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39:13.133" v="40" actId="14100"/>
        <pc:sldMkLst>
          <pc:docMk/>
          <pc:sldMk cId="3425462745" sldId="553"/>
        </pc:sldMkLst>
        <pc:spChg chg="mod">
          <ac:chgData name="Khattab, Sherif" userId="c83b1e15-36f3-4f46-aceb-05aac24c545e" providerId="ADAL" clId="{996C8A99-657B-4A63-A3BB-9EA290D90D5B}" dt="2021-04-06T22:39:03.716" v="36" actId="20577"/>
          <ac:spMkLst>
            <pc:docMk/>
            <pc:sldMk cId="3425462745" sldId="553"/>
            <ac:spMk id="2" creationId="{C8935355-B403-4918-BD9B-FED4E1A50681}"/>
          </ac:spMkLst>
        </pc:spChg>
        <pc:picChg chg="add mod">
          <ac:chgData name="Khattab, Sherif" userId="c83b1e15-36f3-4f46-aceb-05aac24c545e" providerId="ADAL" clId="{996C8A99-657B-4A63-A3BB-9EA290D90D5B}" dt="2021-04-06T22:39:13.133" v="40" actId="14100"/>
          <ac:picMkLst>
            <pc:docMk/>
            <pc:sldMk cId="3425462745" sldId="553"/>
            <ac:picMk id="7" creationId="{C7A3A45E-47CA-45A8-B80B-0A3A514CA0DB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0:22.856" v="90" actId="1076"/>
        <pc:sldMkLst>
          <pc:docMk/>
          <pc:sldMk cId="983398899" sldId="554"/>
        </pc:sldMkLst>
        <pc:spChg chg="mod">
          <ac:chgData name="Khattab, Sherif" userId="c83b1e15-36f3-4f46-aceb-05aac24c545e" providerId="ADAL" clId="{996C8A99-657B-4A63-A3BB-9EA290D90D5B}" dt="2021-04-06T22:40:16.048" v="86" actId="20577"/>
          <ac:spMkLst>
            <pc:docMk/>
            <pc:sldMk cId="983398899" sldId="554"/>
            <ac:spMk id="2" creationId="{A05BD7D0-6A15-423F-BCCD-8C612C9D938E}"/>
          </ac:spMkLst>
        </pc:spChg>
        <pc:picChg chg="add mod">
          <ac:chgData name="Khattab, Sherif" userId="c83b1e15-36f3-4f46-aceb-05aac24c545e" providerId="ADAL" clId="{996C8A99-657B-4A63-A3BB-9EA290D90D5B}" dt="2021-04-06T22:40:22.856" v="90" actId="1076"/>
          <ac:picMkLst>
            <pc:docMk/>
            <pc:sldMk cId="983398899" sldId="554"/>
            <ac:picMk id="7" creationId="{475F2D1F-E81D-435A-B330-318216C0AFB6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1:11.008" v="131" actId="1076"/>
        <pc:sldMkLst>
          <pc:docMk/>
          <pc:sldMk cId="3729000525" sldId="555"/>
        </pc:sldMkLst>
        <pc:spChg chg="mod">
          <ac:chgData name="Khattab, Sherif" userId="c83b1e15-36f3-4f46-aceb-05aac24c545e" providerId="ADAL" clId="{996C8A99-657B-4A63-A3BB-9EA290D90D5B}" dt="2021-04-06T22:40:55.579" v="128" actId="20577"/>
          <ac:spMkLst>
            <pc:docMk/>
            <pc:sldMk cId="3729000525" sldId="555"/>
            <ac:spMk id="2" creationId="{CB08F4D9-EAE4-4285-AFE5-71C9F1588CCB}"/>
          </ac:spMkLst>
        </pc:spChg>
        <pc:picChg chg="add mod">
          <ac:chgData name="Khattab, Sherif" userId="c83b1e15-36f3-4f46-aceb-05aac24c545e" providerId="ADAL" clId="{996C8A99-657B-4A63-A3BB-9EA290D90D5B}" dt="2021-04-06T22:41:11.008" v="131" actId="1076"/>
          <ac:picMkLst>
            <pc:docMk/>
            <pc:sldMk cId="3729000525" sldId="555"/>
            <ac:picMk id="7" creationId="{20EF07C9-19E8-42AA-9F73-7CCF13FC59E2}"/>
          </ac:picMkLst>
        </pc:pic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Sherif Khattab" userId="c83b1e15-36f3-4f46-aceb-05aac24c545e" providerId="ADAL" clId="{4F266D3B-92A2-40A8-A073-356F608DC91A}"/>
    <pc:docChg chg="undo custSel addSld delSld modSld">
      <pc:chgData name="Sherif Khattab" userId="c83b1e15-36f3-4f46-aceb-05aac24c545e" providerId="ADAL" clId="{4F266D3B-92A2-40A8-A073-356F608DC91A}" dt="2021-02-16T18:38:20.208" v="578" actId="20577"/>
      <pc:docMkLst>
        <pc:docMk/>
      </pc:docMkLst>
      <pc:sldChg chg="modSp mod">
        <pc:chgData name="Sherif Khattab" userId="c83b1e15-36f3-4f46-aceb-05aac24c545e" providerId="ADAL" clId="{4F266D3B-92A2-40A8-A073-356F608DC91A}" dt="2021-02-16T15:39:14.558" v="504" actId="20577"/>
        <pc:sldMkLst>
          <pc:docMk/>
          <pc:sldMk cId="3681208715" sldId="257"/>
        </pc:sldMkLst>
        <pc:spChg chg="mod">
          <ac:chgData name="Sherif Khattab" userId="c83b1e15-36f3-4f46-aceb-05aac24c545e" providerId="ADAL" clId="{4F266D3B-92A2-40A8-A073-356F608DC91A}" dt="2021-02-16T15:39:14.558" v="504" actId="20577"/>
          <ac:spMkLst>
            <pc:docMk/>
            <pc:sldMk cId="3681208715" sldId="257"/>
            <ac:spMk id="5123" creationId="{550C3EC1-F853-4061-A0F2-F81B64390D10}"/>
          </ac:spMkLst>
        </pc:spChg>
      </pc:sldChg>
      <pc:sldChg chg="del">
        <pc:chgData name="Sherif Khattab" userId="c83b1e15-36f3-4f46-aceb-05aac24c545e" providerId="ADAL" clId="{4F266D3B-92A2-40A8-A073-356F608DC91A}" dt="2021-02-16T15:39:00.760" v="491" actId="47"/>
        <pc:sldMkLst>
          <pc:docMk/>
          <pc:sldMk cId="1664517503" sldId="25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4035158" sldId="259"/>
        </pc:sldMkLst>
      </pc:sldChg>
      <pc:sldChg chg="del">
        <pc:chgData name="Sherif Khattab" userId="c83b1e15-36f3-4f46-aceb-05aac24c545e" providerId="ADAL" clId="{4F266D3B-92A2-40A8-A073-356F608DC91A}" dt="2021-02-16T15:39:06.861" v="493" actId="47"/>
        <pc:sldMkLst>
          <pc:docMk/>
          <pc:sldMk cId="3230569327" sldId="26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4142485" sldId="26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16417489" sldId="26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61583903" sldId="2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982315759" sldId="2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3130617" sldId="26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6763112" sldId="2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661211275" sldId="2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97509347" sldId="2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42310649" sldId="2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703361262" sldId="2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36808390" sldId="2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301683851" sldId="272"/>
        </pc:sldMkLst>
      </pc:sldChg>
      <pc:sldChg chg="del">
        <pc:chgData name="Sherif Khattab" userId="c83b1e15-36f3-4f46-aceb-05aac24c545e" providerId="ADAL" clId="{4F266D3B-92A2-40A8-A073-356F608DC91A}" dt="2021-02-16T15:40:09.232" v="506" actId="47"/>
        <pc:sldMkLst>
          <pc:docMk/>
          <pc:sldMk cId="1920820884" sldId="2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5302999" sldId="2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64114192" sldId="276"/>
        </pc:sldMkLst>
      </pc:sldChg>
      <pc:sldChg chg="del">
        <pc:chgData name="Sherif Khattab" userId="c83b1e15-36f3-4f46-aceb-05aac24c545e" providerId="ADAL" clId="{4F266D3B-92A2-40A8-A073-356F608DC91A}" dt="2021-02-16T15:40:10.078" v="509" actId="47"/>
        <pc:sldMkLst>
          <pc:docMk/>
          <pc:sldMk cId="2017417480" sldId="2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0435174" sldId="2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80017563" sldId="279"/>
        </pc:sldMkLst>
      </pc:sldChg>
      <pc:sldChg chg="del">
        <pc:chgData name="Sherif Khattab" userId="c83b1e15-36f3-4f46-aceb-05aac24c545e" providerId="ADAL" clId="{4F266D3B-92A2-40A8-A073-356F608DC91A}" dt="2021-02-16T15:40:10.241" v="513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5345591" sldId="2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06268545" sldId="282"/>
        </pc:sldMkLst>
      </pc:sldChg>
      <pc:sldChg chg="del">
        <pc:chgData name="Sherif Khattab" userId="c83b1e15-36f3-4f46-aceb-05aac24c545e" providerId="ADAL" clId="{4F266D3B-92A2-40A8-A073-356F608DC91A}" dt="2021-02-16T15:40:10.360" v="516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4F266D3B-92A2-40A8-A073-356F608DC91A}" dt="2021-02-16T15:40:10.408" v="517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4F266D3B-92A2-40A8-A073-356F608DC91A}" dt="2021-02-16T15:40:10.457" v="518" actId="47"/>
        <pc:sldMkLst>
          <pc:docMk/>
          <pc:sldMk cId="1136622862" sldId="285"/>
        </pc:sldMkLst>
      </pc:sldChg>
      <pc:sldChg chg="add del">
        <pc:chgData name="Sherif Khattab" userId="c83b1e15-36f3-4f46-aceb-05aac24c545e" providerId="ADAL" clId="{4F266D3B-92A2-40A8-A073-356F608DC91A}" dt="2021-02-16T15:40:13.523" v="522" actId="47"/>
        <pc:sldMkLst>
          <pc:docMk/>
          <pc:sldMk cId="1268007695" sldId="288"/>
        </pc:sldMkLst>
      </pc:sldChg>
      <pc:sldChg chg="add del">
        <pc:chgData name="Sherif Khattab" userId="c83b1e15-36f3-4f46-aceb-05aac24c545e" providerId="ADAL" clId="{4F266D3B-92A2-40A8-A073-356F608DC91A}" dt="2021-02-16T15:40:16.374" v="523" actId="47"/>
        <pc:sldMkLst>
          <pc:docMk/>
          <pc:sldMk cId="463012687" sldId="289"/>
        </pc:sldMkLst>
      </pc:sldChg>
      <pc:sldChg chg="del">
        <pc:chgData name="Sherif Khattab" userId="c83b1e15-36f3-4f46-aceb-05aac24c545e" providerId="ADAL" clId="{4F266D3B-92A2-40A8-A073-356F608DC91A}" dt="2021-02-16T15:40:10.116" v="510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10637777" sldId="32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92918179" sldId="32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55119911" sldId="33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23572414" sldId="33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70668490" sldId="34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05868326" sldId="34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06563943" sldId="34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7711490" sldId="34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71999567" sldId="34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34376579" sldId="3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15621424" sldId="3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34104099" sldId="36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82429159" sldId="3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51973667" sldId="3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38501136" sldId="3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10992163" sldId="3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013065491" sldId="3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592968416" sldId="3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848335379" sldId="37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61117264" sldId="3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542066946" sldId="3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34112894" sldId="37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5577892" sldId="37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83513582" sldId="3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990797458" sldId="3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36486443" sldId="37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41381985" sldId="3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35897330" sldId="3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360044446" sldId="382"/>
        </pc:sldMkLst>
      </pc:sldChg>
      <pc:sldChg chg="add">
        <pc:chgData name="Sherif Khattab" userId="c83b1e15-36f3-4f46-aceb-05aac24c545e" providerId="ADAL" clId="{4F266D3B-92A2-40A8-A073-356F608DC91A}" dt="2021-02-16T15:42:33.963" v="573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54384084" sldId="38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0759689" sldId="384"/>
        </pc:sldMkLst>
      </pc:sldChg>
      <pc:sldChg chg="add">
        <pc:chgData name="Sherif Khattab" userId="c83b1e15-36f3-4f46-aceb-05aac24c545e" providerId="ADAL" clId="{4F266D3B-92A2-40A8-A073-356F608DC91A}" dt="2021-02-16T15:42:21.392" v="572"/>
        <pc:sldMkLst>
          <pc:docMk/>
          <pc:sldMk cId="189841071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80979937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329144619" sldId="44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783368962" sldId="44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76002102" sldId="451"/>
        </pc:sldMkLst>
      </pc:sldChg>
      <pc:sldChg chg="del">
        <pc:chgData name="Sherif Khattab" userId="c83b1e15-36f3-4f46-aceb-05aac24c545e" providerId="ADAL" clId="{4F266D3B-92A2-40A8-A073-356F608DC91A}" dt="2021-02-16T15:39:03.476" v="492" actId="47"/>
        <pc:sldMkLst>
          <pc:docMk/>
          <pc:sldMk cId="2163467695" sldId="455"/>
        </pc:sldMkLst>
      </pc:sldChg>
      <pc:sldChg chg="del">
        <pc:chgData name="Sherif Khattab" userId="c83b1e15-36f3-4f46-aceb-05aac24c545e" providerId="ADAL" clId="{4F266D3B-92A2-40A8-A073-356F608DC91A}" dt="2021-02-16T15:39:36.243" v="505" actId="47"/>
        <pc:sldMkLst>
          <pc:docMk/>
          <pc:sldMk cId="1816629761" sldId="459"/>
        </pc:sldMkLst>
      </pc:sldChg>
      <pc:sldChg chg="del">
        <pc:chgData name="Sherif Khattab" userId="c83b1e15-36f3-4f46-aceb-05aac24c545e" providerId="ADAL" clId="{4F266D3B-92A2-40A8-A073-356F608DC91A}" dt="2021-02-16T15:40:10.605" v="519" actId="47"/>
        <pc:sldMkLst>
          <pc:docMk/>
          <pc:sldMk cId="1471081860" sldId="463"/>
        </pc:sldMkLst>
      </pc:sldChg>
      <pc:sldChg chg="del">
        <pc:chgData name="Sherif Khattab" userId="c83b1e15-36f3-4f46-aceb-05aac24c545e" providerId="ADAL" clId="{4F266D3B-92A2-40A8-A073-356F608DC91A}" dt="2021-02-16T15:40:09.473" v="507" actId="47"/>
        <pc:sldMkLst>
          <pc:docMk/>
          <pc:sldMk cId="574001865" sldId="464"/>
        </pc:sldMkLst>
      </pc:sldChg>
      <pc:sldChg chg="del">
        <pc:chgData name="Sherif Khattab" userId="c83b1e15-36f3-4f46-aceb-05aac24c545e" providerId="ADAL" clId="{4F266D3B-92A2-40A8-A073-356F608DC91A}" dt="2021-02-16T15:40:09.605" v="508" actId="47"/>
        <pc:sldMkLst>
          <pc:docMk/>
          <pc:sldMk cId="2156977365" sldId="465"/>
        </pc:sldMkLst>
      </pc:sldChg>
      <pc:sldChg chg="del">
        <pc:chgData name="Sherif Khattab" userId="c83b1e15-36f3-4f46-aceb-05aac24c545e" providerId="ADAL" clId="{4F266D3B-92A2-40A8-A073-356F608DC91A}" dt="2021-02-16T15:40:10.156" v="5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4F266D3B-92A2-40A8-A073-356F608DC91A}" dt="2021-02-16T15:40:10.190" v="512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4F266D3B-92A2-40A8-A073-356F608DC91A}" dt="2021-02-16T15:40:10.286" v="514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4F266D3B-92A2-40A8-A073-356F608DC91A}" dt="2021-02-16T15:40:10.331" v="515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24051756" sldId="47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025764700" sldId="47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109107092" sldId="47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85675405" sldId="47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719184921" sldId="47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32958702" sldId="47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634117846" sldId="47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4038969182" sldId="47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6259628" sldId="47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873856523" sldId="47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65344065" sldId="48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002489455" sldId="48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560930406" sldId="48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87835057" sldId="48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48397067" sldId="48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73693154" sldId="48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983945636" sldId="48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73539870" sldId="48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63323927" sldId="48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936409682" sldId="48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52833104" sldId="49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13759872" sldId="49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30502979" sldId="49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20106575" sldId="49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47713174" sldId="49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29126942" sldId="495"/>
        </pc:sldMkLst>
      </pc:sldChg>
      <pc:sldChg chg="modSp mod">
        <pc:chgData name="Sherif Khattab" userId="c83b1e15-36f3-4f46-aceb-05aac24c545e" providerId="ADAL" clId="{4F266D3B-92A2-40A8-A073-356F608DC91A}" dt="2021-02-16T14:49:58.948" v="196" actId="20577"/>
        <pc:sldMkLst>
          <pc:docMk/>
          <pc:sldMk cId="702367729" sldId="496"/>
        </pc:sldMkLst>
        <pc:spChg chg="mod">
          <ac:chgData name="Sherif Khattab" userId="c83b1e15-36f3-4f46-aceb-05aac24c545e" providerId="ADAL" clId="{4F266D3B-92A2-40A8-A073-356F608DC91A}" dt="2021-02-16T14:49:58.948" v="19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add mod modAnim">
        <pc:chgData name="Sherif Khattab" userId="c83b1e15-36f3-4f46-aceb-05aac24c545e" providerId="ADAL" clId="{4F266D3B-92A2-40A8-A073-356F608DC91A}" dt="2021-02-16T15:29:38.464" v="468" actId="478"/>
        <pc:sldMkLst>
          <pc:docMk/>
          <pc:sldMk cId="4202616107" sldId="500"/>
        </pc:sldMkLst>
        <pc:spChg chg="mod">
          <ac:chgData name="Sherif Khattab" userId="c83b1e15-36f3-4f46-aceb-05aac24c545e" providerId="ADAL" clId="{4F266D3B-92A2-40A8-A073-356F608DC91A}" dt="2021-02-16T15:29:07.533" v="45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4F266D3B-92A2-40A8-A073-356F608DC91A}" dt="2021-02-16T15:28:55.379" v="451" actId="27636"/>
          <ac:spMkLst>
            <pc:docMk/>
            <pc:sldMk cId="4202616107" sldId="500"/>
            <ac:spMk id="3" creationId="{443F42C8-5750-0341-86AA-B64ED9D37EB6}"/>
          </ac:spMkLst>
        </pc:spChg>
        <pc:graphicFrameChg chg="add del modGraphic">
          <ac:chgData name="Sherif Khattab" userId="c83b1e15-36f3-4f46-aceb-05aac24c545e" providerId="ADAL" clId="{4F266D3B-92A2-40A8-A073-356F608DC91A}" dt="2021-02-16T15:29:38.464" v="468" actId="478"/>
          <ac:graphicFrameMkLst>
            <pc:docMk/>
            <pc:sldMk cId="4202616107" sldId="500"/>
            <ac:graphicFrameMk id="7" creationId="{8FA67E28-1575-4A35-92AE-803D55765388}"/>
          </ac:graphicFrameMkLst>
        </pc:graphicFrameChg>
      </pc:sldChg>
      <pc:sldChg chg="modSp add mod">
        <pc:chgData name="Sherif Khattab" userId="c83b1e15-36f3-4f46-aceb-05aac24c545e" providerId="ADAL" clId="{4F266D3B-92A2-40A8-A073-356F608DC91A}" dt="2021-02-16T14:39:12.366" v="9"/>
        <pc:sldMkLst>
          <pc:docMk/>
          <pc:sldMk cId="2116864396" sldId="505"/>
        </pc:sldMkLst>
        <pc:spChg chg="mod">
          <ac:chgData name="Sherif Khattab" userId="c83b1e15-36f3-4f46-aceb-05aac24c545e" providerId="ADAL" clId="{4F266D3B-92A2-40A8-A073-356F608DC91A}" dt="2021-02-16T14:39:12.366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Sherif Khattab" userId="c83b1e15-36f3-4f46-aceb-05aac24c545e" providerId="ADAL" clId="{4F266D3B-92A2-40A8-A073-356F608DC91A}" dt="2021-02-16T18:38:20.208" v="578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4F266D3B-92A2-40A8-A073-356F608DC91A}" dt="2021-02-16T18:38:20.208" v="57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mod modAnim">
        <pc:chgData name="Sherif Khattab" userId="c83b1e15-36f3-4f46-aceb-05aac24c545e" providerId="ADAL" clId="{4F266D3B-92A2-40A8-A073-356F608DC91A}" dt="2021-02-16T15:29:22.015" v="467" actId="20577"/>
        <pc:sldMkLst>
          <pc:docMk/>
          <pc:sldMk cId="2487721040" sldId="516"/>
        </pc:sldMkLst>
        <pc:spChg chg="mod">
          <ac:chgData name="Sherif Khattab" userId="c83b1e15-36f3-4f46-aceb-05aac24c545e" providerId="ADAL" clId="{4F266D3B-92A2-40A8-A073-356F608DC91A}" dt="2021-02-16T15:29:22.015" v="46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Sherif Khattab" userId="c83b1e15-36f3-4f46-aceb-05aac24c545e" providerId="ADAL" clId="{4F266D3B-92A2-40A8-A073-356F608DC91A}" dt="2021-02-16T14:57:08.364" v="397"/>
          <ac:spMkLst>
            <pc:docMk/>
            <pc:sldMk cId="2487721040" sldId="516"/>
            <ac:spMk id="3" creationId="{CBB5D1A1-A1C5-4D4A-9051-CB104F0E3B4F}"/>
          </ac:spMkLst>
        </pc:spChg>
      </pc:sldChg>
      <pc:sldChg chg="add del">
        <pc:chgData name="Sherif Khattab" userId="c83b1e15-36f3-4f46-aceb-05aac24c545e" providerId="ADAL" clId="{4F266D3B-92A2-40A8-A073-356F608DC91A}" dt="2021-02-16T14:57:11.643" v="398" actId="47"/>
        <pc:sldMkLst>
          <pc:docMk/>
          <pc:sldMk cId="3114182525" sldId="517"/>
        </pc:sldMkLst>
      </pc:sldChg>
      <pc:sldChg chg="add">
        <pc:chgData name="Sherif Khattab" userId="c83b1e15-36f3-4f46-aceb-05aac24c545e" providerId="ADAL" clId="{4F266D3B-92A2-40A8-A073-356F608DC91A}" dt="2021-02-16T14:38:45.616" v="6"/>
        <pc:sldMkLst>
          <pc:docMk/>
          <pc:sldMk cId="1616471687" sldId="518"/>
        </pc:sldMkLst>
      </pc:sldChg>
      <pc:sldChg chg="addSp delSp modSp new mod modAnim">
        <pc:chgData name="Sherif Khattab" userId="c83b1e15-36f3-4f46-aceb-05aac24c545e" providerId="ADAL" clId="{4F266D3B-92A2-40A8-A073-356F608DC91A}" dt="2021-02-16T15:28:48.026" v="449"/>
        <pc:sldMkLst>
          <pc:docMk/>
          <pc:sldMk cId="3504930043" sldId="519"/>
        </pc:sldMkLst>
        <pc:spChg chg="mod">
          <ac:chgData name="Sherif Khattab" userId="c83b1e15-36f3-4f46-aceb-05aac24c545e" providerId="ADAL" clId="{4F266D3B-92A2-40A8-A073-356F608DC91A}" dt="2021-02-16T15:27:02.433" v="415" actId="20577"/>
          <ac:spMkLst>
            <pc:docMk/>
            <pc:sldMk cId="3504930043" sldId="519"/>
            <ac:spMk id="2" creationId="{A0D540A4-5655-4AC5-A7D9-14716DD6CE03}"/>
          </ac:spMkLst>
        </pc:spChg>
        <pc:spChg chg="add del mod">
          <ac:chgData name="Sherif Khattab" userId="c83b1e15-36f3-4f46-aceb-05aac24c545e" providerId="ADAL" clId="{4F266D3B-92A2-40A8-A073-356F608DC91A}" dt="2021-02-16T15:28:30.614" v="447" actId="27636"/>
          <ac:spMkLst>
            <pc:docMk/>
            <pc:sldMk cId="3504930043" sldId="519"/>
            <ac:spMk id="3" creationId="{081F86C7-7D18-4E19-B794-DA1A4D2806F5}"/>
          </ac:spMkLst>
        </pc:spChg>
        <pc:spChg chg="add del mod">
          <ac:chgData name="Sherif Khattab" userId="c83b1e15-36f3-4f46-aceb-05aac24c545e" providerId="ADAL" clId="{4F266D3B-92A2-40A8-A073-356F608DC91A}" dt="2021-02-16T15:27:07.553" v="419"/>
          <ac:spMkLst>
            <pc:docMk/>
            <pc:sldMk cId="3504930043" sldId="519"/>
            <ac:spMk id="6" creationId="{5AAC249C-A516-4821-A58B-D2F4C5A24FC3}"/>
          </ac:spMkLst>
        </pc:spChg>
      </pc:sldChg>
      <pc:sldChg chg="add del">
        <pc:chgData name="Sherif Khattab" userId="c83b1e15-36f3-4f46-aceb-05aac24c545e" providerId="ADAL" clId="{4F266D3B-92A2-40A8-A073-356F608DC91A}" dt="2021-02-16T14:38:53.992" v="7" actId="47"/>
        <pc:sldMkLst>
          <pc:docMk/>
          <pc:sldMk cId="1895271479" sldId="520"/>
        </pc:sldMkLst>
      </pc:sldChg>
      <pc:sldChg chg="modSp new mod modAnim">
        <pc:chgData name="Sherif Khattab" userId="c83b1e15-36f3-4f46-aceb-05aac24c545e" providerId="ADAL" clId="{4F266D3B-92A2-40A8-A073-356F608DC91A}" dt="2021-02-16T15:29:50.503" v="470"/>
        <pc:sldMkLst>
          <pc:docMk/>
          <pc:sldMk cId="2126070970" sldId="520"/>
        </pc:sldMkLst>
        <pc:spChg chg="mod">
          <ac:chgData name="Sherif Khattab" userId="c83b1e15-36f3-4f46-aceb-05aac24c545e" providerId="ADAL" clId="{4F266D3B-92A2-40A8-A073-356F608DC91A}" dt="2021-02-16T15:29:16.027" v="461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Sherif Khattab" userId="c83b1e15-36f3-4f46-aceb-05aac24c545e" providerId="ADAL" clId="{4F266D3B-92A2-40A8-A073-356F608DC91A}" dt="2021-02-16T15:29:02.714" v="456" actId="20577"/>
          <ac:spMkLst>
            <pc:docMk/>
            <pc:sldMk cId="2126070970" sldId="520"/>
            <ac:spMk id="3" creationId="{D7399D59-7ED8-4451-AEDE-1AC4DE33563A}"/>
          </ac:spMkLst>
        </pc:spChg>
      </pc:sldChg>
      <pc:sldChg chg="add del">
        <pc:chgData name="Sherif Khattab" userId="c83b1e15-36f3-4f46-aceb-05aac24c545e" providerId="ADAL" clId="{4F266D3B-92A2-40A8-A073-356F608DC91A}" dt="2021-02-16T14:38:54.959" v="8" actId="47"/>
        <pc:sldMkLst>
          <pc:docMk/>
          <pc:sldMk cId="2885366123" sldId="521"/>
        </pc:sldMkLst>
      </pc:sldChg>
      <pc:sldChg chg="add del">
        <pc:chgData name="Sherif Khattab" userId="c83b1e15-36f3-4f46-aceb-05aac24c545e" providerId="ADAL" clId="{4F266D3B-92A2-40A8-A073-356F608DC91A}" dt="2021-02-16T14:39:22.937" v="10" actId="47"/>
        <pc:sldMkLst>
          <pc:docMk/>
          <pc:sldMk cId="158309068" sldId="522"/>
        </pc:sldMkLst>
      </pc:sldChg>
    </pc:docChg>
  </pc:docChgLst>
  <pc:docChgLst>
    <pc:chgData name="Sherif Khattab" userId="c83b1e15-36f3-4f46-aceb-05aac24c545e" providerId="ADAL" clId="{32C2E2D0-6A36-4E17-AAB4-1C60A1AA03DA}"/>
    <pc:docChg chg="modSld">
      <pc:chgData name="Sherif Khattab" userId="c83b1e15-36f3-4f46-aceb-05aac24c545e" providerId="ADAL" clId="{32C2E2D0-6A36-4E17-AAB4-1C60A1AA03DA}" dt="2021-03-16T13:31:26.631" v="42" actId="20577"/>
      <pc:docMkLst>
        <pc:docMk/>
      </pc:docMkLst>
      <pc:sldChg chg="modSp modAnim">
        <pc:chgData name="Sherif Khattab" userId="c83b1e15-36f3-4f46-aceb-05aac24c545e" providerId="ADAL" clId="{32C2E2D0-6A36-4E17-AAB4-1C60A1AA03DA}" dt="2021-03-16T13:31:26.631" v="42" actId="20577"/>
        <pc:sldMkLst>
          <pc:docMk/>
          <pc:sldMk cId="702367729" sldId="496"/>
        </pc:sldMkLst>
        <pc:spChg chg="mod">
          <ac:chgData name="Sherif Khattab" userId="c83b1e15-36f3-4f46-aceb-05aac24c545e" providerId="ADAL" clId="{32C2E2D0-6A36-4E17-AAB4-1C60A1AA03DA}" dt="2021-03-16T13:31:26.631" v="42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CDF5E54B-A9DD-4F31-92E7-B9AFD5EBBFA3}"/>
    <pc:docChg chg="undo custSel addSld delSld modSld">
      <pc:chgData name="Khattab, Sherif" userId="c83b1e15-36f3-4f46-aceb-05aac24c545e" providerId="ADAL" clId="{CDF5E54B-A9DD-4F31-92E7-B9AFD5EBBFA3}" dt="2021-03-31T02:52:03.172" v="431" actId="47"/>
      <pc:docMkLst>
        <pc:docMk/>
      </pc:docMkLst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744154349" sldId="300"/>
        </pc:sldMkLst>
      </pc:sldChg>
      <pc:sldChg chg="addSp modSp mod">
        <pc:chgData name="Khattab, Sherif" userId="c83b1e15-36f3-4f46-aceb-05aac24c545e" providerId="ADAL" clId="{CDF5E54B-A9DD-4F31-92E7-B9AFD5EBBFA3}" dt="2021-03-31T02:51:30.595" v="427" actId="1076"/>
        <pc:sldMkLst>
          <pc:docMk/>
          <pc:sldMk cId="2850776597" sldId="318"/>
        </pc:sldMkLst>
        <pc:spChg chg="mod">
          <ac:chgData name="Khattab, Sherif" userId="c83b1e15-36f3-4f46-aceb-05aac24c545e" providerId="ADAL" clId="{CDF5E54B-A9DD-4F31-92E7-B9AFD5EBBFA3}" dt="2021-03-31T02:51:05.510" v="395" actId="21"/>
          <ac:spMkLst>
            <pc:docMk/>
            <pc:sldMk cId="2850776597" sldId="318"/>
            <ac:spMk id="81923" creationId="{A3CCB240-3E42-174F-ABA0-A16B09F65BF9}"/>
          </ac:spMkLst>
        </pc:spChg>
        <pc:picChg chg="add mod">
          <ac:chgData name="Khattab, Sherif" userId="c83b1e15-36f3-4f46-aceb-05aac24c545e" providerId="ADAL" clId="{CDF5E54B-A9DD-4F31-92E7-B9AFD5EBBFA3}" dt="2021-03-31T02:51:30.595" v="427" actId="1076"/>
          <ac:picMkLst>
            <pc:docMk/>
            <pc:sldMk cId="2850776597" sldId="318"/>
            <ac:picMk id="3" creationId="{8D1DDDC3-9E40-45F3-B471-10340B594875}"/>
          </ac:picMkLst>
        </pc:pic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94172444" sldId="40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36020179" sldId="40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59249952" sldId="40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23946229" sldId="41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928099657" sldId="41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13526993" sldId="42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005745473" sldId="43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78617935" sldId="44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709473859" sldId="441"/>
        </pc:sldMkLst>
      </pc:sldChg>
      <pc:sldChg chg="modSp mod">
        <pc:chgData name="Khattab, Sherif" userId="c83b1e15-36f3-4f46-aceb-05aac24c545e" providerId="ADAL" clId="{CDF5E54B-A9DD-4F31-92E7-B9AFD5EBBFA3}" dt="2021-03-31T02:47:43.583" v="259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CDF5E54B-A9DD-4F31-92E7-B9AFD5EBBFA3}" dt="2021-03-31T02:47:43.583" v="259" actId="20577"/>
          <ac:spMkLst>
            <pc:docMk/>
            <pc:sldMk cId="4202616107" sldId="500"/>
            <ac:spMk id="2" creationId="{6BF01C35-B7E9-AD43-99C8-95170559C8A0}"/>
          </ac:spMkLst>
        </pc:spChg>
      </pc:sldChg>
      <pc:sldChg chg="modSp mod">
        <pc:chgData name="Khattab, Sherif" userId="c83b1e15-36f3-4f46-aceb-05aac24c545e" providerId="ADAL" clId="{CDF5E54B-A9DD-4F31-92E7-B9AFD5EBBFA3}" dt="2021-03-31T02:47:34.222" v="257" actId="20577"/>
        <pc:sldMkLst>
          <pc:docMk/>
          <pc:sldMk cId="3106578269" sldId="548"/>
        </pc:sldMkLst>
        <pc:spChg chg="mod">
          <ac:chgData name="Khattab, Sherif" userId="c83b1e15-36f3-4f46-aceb-05aac24c545e" providerId="ADAL" clId="{CDF5E54B-A9DD-4F31-92E7-B9AFD5EBBFA3}" dt="2021-03-31T02:47:34.222" v="257" actId="20577"/>
          <ac:spMkLst>
            <pc:docMk/>
            <pc:sldMk cId="3106578269" sldId="548"/>
            <ac:spMk id="2" creationId="{D9354C77-2A5A-3248-B8B5-26713450198B}"/>
          </ac:spMkLst>
        </pc:sp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678700985" sldId="549"/>
        </pc:sldMkLst>
      </pc:sldChg>
      <pc:sldChg chg="modSp mod">
        <pc:chgData name="Khattab, Sherif" userId="c83b1e15-36f3-4f46-aceb-05aac24c545e" providerId="ADAL" clId="{CDF5E54B-A9DD-4F31-92E7-B9AFD5EBBFA3}" dt="2021-03-31T02:47:52.002" v="262" actId="20577"/>
        <pc:sldMkLst>
          <pc:docMk/>
          <pc:sldMk cId="1744575395" sldId="550"/>
        </pc:sldMkLst>
        <pc:spChg chg="mod">
          <ac:chgData name="Khattab, Sherif" userId="c83b1e15-36f3-4f46-aceb-05aac24c545e" providerId="ADAL" clId="{CDF5E54B-A9DD-4F31-92E7-B9AFD5EBBFA3}" dt="2021-03-31T02:47:52.002" v="262" actId="20577"/>
          <ac:spMkLst>
            <pc:docMk/>
            <pc:sldMk cId="1744575395" sldId="550"/>
            <ac:spMk id="2" creationId="{2D9AF2A9-4F28-8A4D-9020-5814A85DA035}"/>
          </ac:spMkLst>
        </pc:spChg>
      </pc:sldChg>
      <pc:sldChg chg="addSp modSp new mod">
        <pc:chgData name="Khattab, Sherif" userId="c83b1e15-36f3-4f46-aceb-05aac24c545e" providerId="ADAL" clId="{CDF5E54B-A9DD-4F31-92E7-B9AFD5EBBFA3}" dt="2021-03-31T02:42:42.948" v="32" actId="1076"/>
        <pc:sldMkLst>
          <pc:docMk/>
          <pc:sldMk cId="850950041" sldId="551"/>
        </pc:sldMkLst>
        <pc:spChg chg="mod">
          <ac:chgData name="Khattab, Sherif" userId="c83b1e15-36f3-4f46-aceb-05aac24c545e" providerId="ADAL" clId="{CDF5E54B-A9DD-4F31-92E7-B9AFD5EBBFA3}" dt="2021-03-31T02:42:36.378" v="29" actId="20577"/>
          <ac:spMkLst>
            <pc:docMk/>
            <pc:sldMk cId="850950041" sldId="551"/>
            <ac:spMk id="2" creationId="{0E651327-81A4-45C5-83E8-C56CAD569E9F}"/>
          </ac:spMkLst>
        </pc:spChg>
        <pc:picChg chg="add mod">
          <ac:chgData name="Khattab, Sherif" userId="c83b1e15-36f3-4f46-aceb-05aac24c545e" providerId="ADAL" clId="{CDF5E54B-A9DD-4F31-92E7-B9AFD5EBBFA3}" dt="2021-03-31T02:42:42.948" v="32" actId="1076"/>
          <ac:picMkLst>
            <pc:docMk/>
            <pc:sldMk cId="850950041" sldId="551"/>
            <ac:picMk id="7" creationId="{E9A1759D-CDA0-4E05-B709-CB39C778A373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4:11.267" v="95" actId="1076"/>
        <pc:sldMkLst>
          <pc:docMk/>
          <pc:sldMk cId="1688603216" sldId="552"/>
        </pc:sldMkLst>
        <pc:spChg chg="mod">
          <ac:chgData name="Khattab, Sherif" userId="c83b1e15-36f3-4f46-aceb-05aac24c545e" providerId="ADAL" clId="{CDF5E54B-A9DD-4F31-92E7-B9AFD5EBBFA3}" dt="2021-03-31T02:43:15.547" v="86" actId="20577"/>
          <ac:spMkLst>
            <pc:docMk/>
            <pc:sldMk cId="1688603216" sldId="552"/>
            <ac:spMk id="2" creationId="{0A065AA1-B0DE-41C5-9EC9-20A9FE935EAC}"/>
          </ac:spMkLst>
        </pc:spChg>
        <pc:picChg chg="add mod">
          <ac:chgData name="Khattab, Sherif" userId="c83b1e15-36f3-4f46-aceb-05aac24c545e" providerId="ADAL" clId="{CDF5E54B-A9DD-4F31-92E7-B9AFD5EBBFA3}" dt="2021-03-31T02:43:50.650" v="92" actId="1076"/>
          <ac:picMkLst>
            <pc:docMk/>
            <pc:sldMk cId="1688603216" sldId="552"/>
            <ac:picMk id="8" creationId="{B27AFCE4-2F6F-4A7A-81EC-35EE5D7C2063}"/>
          </ac:picMkLst>
        </pc:picChg>
        <pc:picChg chg="add mod">
          <ac:chgData name="Khattab, Sherif" userId="c83b1e15-36f3-4f46-aceb-05aac24c545e" providerId="ADAL" clId="{CDF5E54B-A9DD-4F31-92E7-B9AFD5EBBFA3}" dt="2021-03-31T02:44:11.267" v="95" actId="1076"/>
          <ac:picMkLst>
            <pc:docMk/>
            <pc:sldMk cId="1688603216" sldId="552"/>
            <ac:picMk id="10" creationId="{B5DCD673-CE86-48DF-AB0E-F5667DCD0692}"/>
          </ac:picMkLst>
        </pc:picChg>
        <pc:inkChg chg="add del">
          <ac:chgData name="Khattab, Sherif" userId="c83b1e15-36f3-4f46-aceb-05aac24c545e" providerId="ADAL" clId="{CDF5E54B-A9DD-4F31-92E7-B9AFD5EBBFA3}" dt="2021-03-31T02:43:26.005" v="88"/>
          <ac:inkMkLst>
            <pc:docMk/>
            <pc:sldMk cId="1688603216" sldId="552"/>
            <ac:inkMk id="6" creationId="{A185DD95-27A7-4FC6-8941-532FBD26A6D9}"/>
          </ac:inkMkLst>
        </pc:inkChg>
      </pc:sldChg>
      <pc:sldChg chg="addSp delSp modSp new mod">
        <pc:chgData name="Khattab, Sherif" userId="c83b1e15-36f3-4f46-aceb-05aac24c545e" providerId="ADAL" clId="{CDF5E54B-A9DD-4F31-92E7-B9AFD5EBBFA3}" dt="2021-03-31T02:44:59.547" v="133" actId="1076"/>
        <pc:sldMkLst>
          <pc:docMk/>
          <pc:sldMk cId="2265574628" sldId="553"/>
        </pc:sldMkLst>
        <pc:spChg chg="mod">
          <ac:chgData name="Khattab, Sherif" userId="c83b1e15-36f3-4f46-aceb-05aac24c545e" providerId="ADAL" clId="{CDF5E54B-A9DD-4F31-92E7-B9AFD5EBBFA3}" dt="2021-03-31T02:44:42.161" v="128" actId="20577"/>
          <ac:spMkLst>
            <pc:docMk/>
            <pc:sldMk cId="2265574628" sldId="553"/>
            <ac:spMk id="2" creationId="{6A35B85C-8B73-4F48-9020-9A4FD635C666}"/>
          </ac:spMkLst>
        </pc:spChg>
        <pc:picChg chg="add mod">
          <ac:chgData name="Khattab, Sherif" userId="c83b1e15-36f3-4f46-aceb-05aac24c545e" providerId="ADAL" clId="{CDF5E54B-A9DD-4F31-92E7-B9AFD5EBBFA3}" dt="2021-03-31T02:44:59.547" v="133" actId="1076"/>
          <ac:picMkLst>
            <pc:docMk/>
            <pc:sldMk cId="2265574628" sldId="553"/>
            <ac:picMk id="8" creationId="{CC83FAB4-8881-4EBA-9AF8-81BB77DAA794}"/>
          </ac:picMkLst>
        </pc:picChg>
        <pc:inkChg chg="add del">
          <ac:chgData name="Khattab, Sherif" userId="c83b1e15-36f3-4f46-aceb-05aac24c545e" providerId="ADAL" clId="{CDF5E54B-A9DD-4F31-92E7-B9AFD5EBBFA3}" dt="2021-03-31T02:44:45.575" v="130"/>
          <ac:inkMkLst>
            <pc:docMk/>
            <pc:sldMk cId="2265574628" sldId="553"/>
            <ac:inkMk id="6" creationId="{5A1F3DF2-ECFB-44C9-B819-A82C9BEB8DDD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5:37.979" v="164" actId="1076"/>
        <pc:sldMkLst>
          <pc:docMk/>
          <pc:sldMk cId="3190004034" sldId="554"/>
        </pc:sldMkLst>
        <pc:spChg chg="mod">
          <ac:chgData name="Khattab, Sherif" userId="c83b1e15-36f3-4f46-aceb-05aac24c545e" providerId="ADAL" clId="{CDF5E54B-A9DD-4F31-92E7-B9AFD5EBBFA3}" dt="2021-03-31T02:45:31.228" v="161" actId="20577"/>
          <ac:spMkLst>
            <pc:docMk/>
            <pc:sldMk cId="3190004034" sldId="554"/>
            <ac:spMk id="2" creationId="{AF28AE32-A113-49D2-936B-32C8BB533C19}"/>
          </ac:spMkLst>
        </pc:spChg>
        <pc:picChg chg="add mod">
          <ac:chgData name="Khattab, Sherif" userId="c83b1e15-36f3-4f46-aceb-05aac24c545e" providerId="ADAL" clId="{CDF5E54B-A9DD-4F31-92E7-B9AFD5EBBFA3}" dt="2021-03-31T02:45:37.979" v="164" actId="1076"/>
          <ac:picMkLst>
            <pc:docMk/>
            <pc:sldMk cId="3190004034" sldId="554"/>
            <ac:picMk id="7" creationId="{F935515F-17A2-4FDB-8AC7-FDA313473A67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46:24.334" v="215" actId="1076"/>
        <pc:sldMkLst>
          <pc:docMk/>
          <pc:sldMk cId="3388799766" sldId="555"/>
        </pc:sldMkLst>
        <pc:spChg chg="mod">
          <ac:chgData name="Khattab, Sherif" userId="c83b1e15-36f3-4f46-aceb-05aac24c545e" providerId="ADAL" clId="{CDF5E54B-A9DD-4F31-92E7-B9AFD5EBBFA3}" dt="2021-03-31T02:46:18.350" v="212" actId="20577"/>
          <ac:spMkLst>
            <pc:docMk/>
            <pc:sldMk cId="3388799766" sldId="555"/>
            <ac:spMk id="2" creationId="{8BE4F311-23F2-43B9-BAF2-24772A340293}"/>
          </ac:spMkLst>
        </pc:spChg>
        <pc:picChg chg="add mod">
          <ac:chgData name="Khattab, Sherif" userId="c83b1e15-36f3-4f46-aceb-05aac24c545e" providerId="ADAL" clId="{CDF5E54B-A9DD-4F31-92E7-B9AFD5EBBFA3}" dt="2021-03-31T02:46:24.334" v="215" actId="1076"/>
          <ac:picMkLst>
            <pc:docMk/>
            <pc:sldMk cId="3388799766" sldId="555"/>
            <ac:picMk id="7" creationId="{F638C2A0-FA0E-436C-870D-190E1E6F0D02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7:01.567" v="239" actId="22"/>
        <pc:sldMkLst>
          <pc:docMk/>
          <pc:sldMk cId="3451575800" sldId="556"/>
        </pc:sldMkLst>
        <pc:spChg chg="mod">
          <ac:chgData name="Khattab, Sherif" userId="c83b1e15-36f3-4f46-aceb-05aac24c545e" providerId="ADAL" clId="{CDF5E54B-A9DD-4F31-92E7-B9AFD5EBBFA3}" dt="2021-03-31T02:46:45.941" v="236" actId="20577"/>
          <ac:spMkLst>
            <pc:docMk/>
            <pc:sldMk cId="3451575800" sldId="556"/>
            <ac:spMk id="2" creationId="{6BE8AB82-3E0A-4A0F-98AF-078F77676904}"/>
          </ac:spMkLst>
        </pc:spChg>
        <pc:picChg chg="add">
          <ac:chgData name="Khattab, Sherif" userId="c83b1e15-36f3-4f46-aceb-05aac24c545e" providerId="ADAL" clId="{CDF5E54B-A9DD-4F31-92E7-B9AFD5EBBFA3}" dt="2021-03-31T02:47:01.567" v="239" actId="22"/>
          <ac:picMkLst>
            <pc:docMk/>
            <pc:sldMk cId="3451575800" sldId="556"/>
            <ac:picMk id="8" creationId="{46D3DD1A-A1B8-467D-94CF-605E7B5BB8DC}"/>
          </ac:picMkLst>
        </pc:picChg>
        <pc:inkChg chg="add del">
          <ac:chgData name="Khattab, Sherif" userId="c83b1e15-36f3-4f46-aceb-05aac24c545e" providerId="ADAL" clId="{CDF5E54B-A9DD-4F31-92E7-B9AFD5EBBFA3}" dt="2021-03-31T02:46:49.184" v="238"/>
          <ac:inkMkLst>
            <pc:docMk/>
            <pc:sldMk cId="3451575800" sldId="556"/>
            <ac:inkMk id="6" creationId="{C6FF00CA-C9C4-436E-AFC4-F93705DF39A9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7:27.857" v="255" actId="1076"/>
        <pc:sldMkLst>
          <pc:docMk/>
          <pc:sldMk cId="3593300295" sldId="557"/>
        </pc:sldMkLst>
        <pc:spChg chg="mod">
          <ac:chgData name="Khattab, Sherif" userId="c83b1e15-36f3-4f46-aceb-05aac24c545e" providerId="ADAL" clId="{CDF5E54B-A9DD-4F31-92E7-B9AFD5EBBFA3}" dt="2021-03-31T02:47:22.362" v="252" actId="20577"/>
          <ac:spMkLst>
            <pc:docMk/>
            <pc:sldMk cId="3593300295" sldId="557"/>
            <ac:spMk id="2" creationId="{B2995540-B46E-4C6F-BAD6-54BED4B55E05}"/>
          </ac:spMkLst>
        </pc:spChg>
        <pc:picChg chg="add mod">
          <ac:chgData name="Khattab, Sherif" userId="c83b1e15-36f3-4f46-aceb-05aac24c545e" providerId="ADAL" clId="{CDF5E54B-A9DD-4F31-92E7-B9AFD5EBBFA3}" dt="2021-03-31T02:47:27.857" v="255" actId="1076"/>
          <ac:picMkLst>
            <pc:docMk/>
            <pc:sldMk cId="3593300295" sldId="557"/>
            <ac:picMk id="7" creationId="{A73B272C-4BD3-4556-8165-15707027C0BE}"/>
          </ac:picMkLst>
        </pc:picChg>
      </pc:sldChg>
      <pc:sldChg chg="new del">
        <pc:chgData name="Khattab, Sherif" userId="c83b1e15-36f3-4f46-aceb-05aac24c545e" providerId="ADAL" clId="{CDF5E54B-A9DD-4F31-92E7-B9AFD5EBBFA3}" dt="2021-03-31T02:48:10.964" v="264" actId="680"/>
        <pc:sldMkLst>
          <pc:docMk/>
          <pc:sldMk cId="174322427" sldId="558"/>
        </pc:sldMkLst>
      </pc:sldChg>
      <pc:sldChg chg="addSp modSp new mod">
        <pc:chgData name="Khattab, Sherif" userId="c83b1e15-36f3-4f46-aceb-05aac24c545e" providerId="ADAL" clId="{CDF5E54B-A9DD-4F31-92E7-B9AFD5EBBFA3}" dt="2021-03-31T02:48:22.962" v="280" actId="1076"/>
        <pc:sldMkLst>
          <pc:docMk/>
          <pc:sldMk cId="2958024077" sldId="558"/>
        </pc:sldMkLst>
        <pc:spChg chg="mod">
          <ac:chgData name="Khattab, Sherif" userId="c83b1e15-36f3-4f46-aceb-05aac24c545e" providerId="ADAL" clId="{CDF5E54B-A9DD-4F31-92E7-B9AFD5EBBFA3}" dt="2021-03-31T02:48:17.107" v="277" actId="20577"/>
          <ac:spMkLst>
            <pc:docMk/>
            <pc:sldMk cId="2958024077" sldId="558"/>
            <ac:spMk id="2" creationId="{E1B120E0-0BC2-41D1-91E3-0F438EEB532F}"/>
          </ac:spMkLst>
        </pc:spChg>
        <pc:picChg chg="add mod">
          <ac:chgData name="Khattab, Sherif" userId="c83b1e15-36f3-4f46-aceb-05aac24c545e" providerId="ADAL" clId="{CDF5E54B-A9DD-4F31-92E7-B9AFD5EBBFA3}" dt="2021-03-31T02:48:22.962" v="280" actId="1076"/>
          <ac:picMkLst>
            <pc:docMk/>
            <pc:sldMk cId="2958024077" sldId="558"/>
            <ac:picMk id="7" creationId="{08D4AC6F-A1AA-4EE9-96DC-90183EA2556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9:33.922" v="354" actId="1076"/>
        <pc:sldMkLst>
          <pc:docMk/>
          <pc:sldMk cId="2769531636" sldId="559"/>
        </pc:sldMkLst>
        <pc:spChg chg="mod">
          <ac:chgData name="Khattab, Sherif" userId="c83b1e15-36f3-4f46-aceb-05aac24c545e" providerId="ADAL" clId="{CDF5E54B-A9DD-4F31-92E7-B9AFD5EBBFA3}" dt="2021-03-31T02:49:00.082" v="345" actId="404"/>
          <ac:spMkLst>
            <pc:docMk/>
            <pc:sldMk cId="2769531636" sldId="559"/>
            <ac:spMk id="2" creationId="{FE179EA8-5809-42B0-9181-0087A19500D1}"/>
          </ac:spMkLst>
        </pc:spChg>
        <pc:picChg chg="add del mod">
          <ac:chgData name="Khattab, Sherif" userId="c83b1e15-36f3-4f46-aceb-05aac24c545e" providerId="ADAL" clId="{CDF5E54B-A9DD-4F31-92E7-B9AFD5EBBFA3}" dt="2021-03-31T02:49:07.565" v="351" actId="22"/>
          <ac:picMkLst>
            <pc:docMk/>
            <pc:sldMk cId="2769531636" sldId="559"/>
            <ac:picMk id="7" creationId="{DD7172A6-3F72-4501-9D6F-0CB42ED21A1C}"/>
          </ac:picMkLst>
        </pc:picChg>
        <pc:picChg chg="add mod">
          <ac:chgData name="Khattab, Sherif" userId="c83b1e15-36f3-4f46-aceb-05aac24c545e" providerId="ADAL" clId="{CDF5E54B-A9DD-4F31-92E7-B9AFD5EBBFA3}" dt="2021-03-31T02:49:33.922" v="354" actId="1076"/>
          <ac:picMkLst>
            <pc:docMk/>
            <pc:sldMk cId="2769531636" sldId="559"/>
            <ac:picMk id="9" creationId="{0E19916E-629E-47A6-B56C-DED2771455C0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50:14.251" v="391" actId="1076"/>
        <pc:sldMkLst>
          <pc:docMk/>
          <pc:sldMk cId="1354291359" sldId="560"/>
        </pc:sldMkLst>
        <pc:spChg chg="mod">
          <ac:chgData name="Khattab, Sherif" userId="c83b1e15-36f3-4f46-aceb-05aac24c545e" providerId="ADAL" clId="{CDF5E54B-A9DD-4F31-92E7-B9AFD5EBBFA3}" dt="2021-03-31T02:50:08.267" v="388" actId="20577"/>
          <ac:spMkLst>
            <pc:docMk/>
            <pc:sldMk cId="1354291359" sldId="560"/>
            <ac:spMk id="2" creationId="{CBABC4E6-63CE-492D-8886-1CEAA536773B}"/>
          </ac:spMkLst>
        </pc:spChg>
        <pc:picChg chg="add mod">
          <ac:chgData name="Khattab, Sherif" userId="c83b1e15-36f3-4f46-aceb-05aac24c545e" providerId="ADAL" clId="{CDF5E54B-A9DD-4F31-92E7-B9AFD5EBBFA3}" dt="2021-03-31T02:50:14.251" v="391" actId="1076"/>
          <ac:picMkLst>
            <pc:docMk/>
            <pc:sldMk cId="1354291359" sldId="560"/>
            <ac:picMk id="7" creationId="{23C606A0-54E2-4F5B-AF24-3610BAAF3EC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51:48.552" v="430" actId="1076"/>
        <pc:sldMkLst>
          <pc:docMk/>
          <pc:sldMk cId="897406678" sldId="561"/>
        </pc:sldMkLst>
        <pc:spChg chg="mod">
          <ac:chgData name="Khattab, Sherif" userId="c83b1e15-36f3-4f46-aceb-05aac24c545e" providerId="ADAL" clId="{CDF5E54B-A9DD-4F31-92E7-B9AFD5EBBFA3}" dt="2021-03-31T02:51:14.117" v="420" actId="20577"/>
          <ac:spMkLst>
            <pc:docMk/>
            <pc:sldMk cId="897406678" sldId="561"/>
            <ac:spMk id="2" creationId="{364EB6DA-041B-4D51-B9AC-CF96D9F0AD30}"/>
          </ac:spMkLst>
        </pc:spChg>
        <pc:spChg chg="mod">
          <ac:chgData name="Khattab, Sherif" userId="c83b1e15-36f3-4f46-aceb-05aac24c545e" providerId="ADAL" clId="{CDF5E54B-A9DD-4F31-92E7-B9AFD5EBBFA3}" dt="2021-03-31T02:51:18.053" v="422" actId="5793"/>
          <ac:spMkLst>
            <pc:docMk/>
            <pc:sldMk cId="897406678" sldId="561"/>
            <ac:spMk id="3" creationId="{8FA7250D-4EA9-4642-9C36-8DE6619E0142}"/>
          </ac:spMkLst>
        </pc:spChg>
        <pc:picChg chg="add mod">
          <ac:chgData name="Khattab, Sherif" userId="c83b1e15-36f3-4f46-aceb-05aac24c545e" providerId="ADAL" clId="{CDF5E54B-A9DD-4F31-92E7-B9AFD5EBBFA3}" dt="2021-03-31T02:51:48.552" v="430" actId="1076"/>
          <ac:picMkLst>
            <pc:docMk/>
            <pc:sldMk cId="897406678" sldId="561"/>
            <ac:picMk id="8" creationId="{2184631F-549F-4F84-94F5-A64892BAE802}"/>
          </ac:picMkLst>
        </pc:picChg>
        <pc:inkChg chg="add del">
          <ac:chgData name="Khattab, Sherif" userId="c83b1e15-36f3-4f46-aceb-05aac24c545e" providerId="ADAL" clId="{CDF5E54B-A9DD-4F31-92E7-B9AFD5EBBFA3}" dt="2021-03-31T02:50:45.549" v="394"/>
          <ac:inkMkLst>
            <pc:docMk/>
            <pc:sldMk cId="897406678" sldId="561"/>
            <ac:inkMk id="6" creationId="{D38B29F5-2F81-44FB-87F4-AEDA9CB95F1C}"/>
          </ac:inkMkLst>
        </pc:inkChg>
      </pc:sldChg>
    </pc:docChg>
  </pc:docChgLst>
  <pc:docChgLst>
    <pc:chgData name="Khattab, Sherif" userId="c83b1e15-36f3-4f46-aceb-05aac24c545e" providerId="ADAL" clId="{F211250E-BB3C-6A46-8CD0-5CF62C997D8E}"/>
    <pc:docChg chg="undo custSel addSld delSld modSld">
      <pc:chgData name="Khattab, Sherif" userId="c83b1e15-36f3-4f46-aceb-05aac24c545e" providerId="ADAL" clId="{F211250E-BB3C-6A46-8CD0-5CF62C997D8E}" dt="2021-03-16T03:21:33.060" v="580"/>
      <pc:docMkLst>
        <pc:docMk/>
      </pc:docMkLst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741449065" sldId="25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530278779" sldId="25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964626202" sldId="25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936872045" sldId="26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3101524373" sldId="264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987170174" sldId="26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377821666" sldId="266"/>
        </pc:sldMkLst>
      </pc:sldChg>
      <pc:sldChg chg="del">
        <pc:chgData name="Khattab, Sherif" userId="c83b1e15-36f3-4f46-aceb-05aac24c545e" providerId="ADAL" clId="{F211250E-BB3C-6A46-8CD0-5CF62C997D8E}" dt="2021-03-16T03:06:35.829" v="145" actId="2696"/>
        <pc:sldMkLst>
          <pc:docMk/>
          <pc:sldMk cId="1762877546" sldId="267"/>
        </pc:sldMkLst>
      </pc:sldChg>
      <pc:sldChg chg="del">
        <pc:chgData name="Khattab, Sherif" userId="c83b1e15-36f3-4f46-aceb-05aac24c545e" providerId="ADAL" clId="{F211250E-BB3C-6A46-8CD0-5CF62C997D8E}" dt="2021-03-16T03:06:35.138" v="144" actId="2696"/>
        <pc:sldMkLst>
          <pc:docMk/>
          <pc:sldMk cId="1964584242" sldId="268"/>
        </pc:sldMkLst>
      </pc:sldChg>
      <pc:sldChg chg="del">
        <pc:chgData name="Khattab, Sherif" userId="c83b1e15-36f3-4f46-aceb-05aac24c545e" providerId="ADAL" clId="{F211250E-BB3C-6A46-8CD0-5CF62C997D8E}" dt="2021-03-16T03:06:36.471" v="146" actId="2696"/>
        <pc:sldMkLst>
          <pc:docMk/>
          <pc:sldMk cId="3420719142" sldId="269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400270920" sldId="27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958726580" sldId="271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872089159" sldId="272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290114436" sldId="273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4072084408" sldId="274"/>
        </pc:sldMkLst>
      </pc:sldChg>
      <pc:sldChg chg="del">
        <pc:chgData name="Khattab, Sherif" userId="c83b1e15-36f3-4f46-aceb-05aac24c545e" providerId="ADAL" clId="{F211250E-BB3C-6A46-8CD0-5CF62C997D8E}" dt="2021-03-16T03:07:00.128" v="151" actId="2696"/>
        <pc:sldMkLst>
          <pc:docMk/>
          <pc:sldMk cId="2133180735" sldId="275"/>
        </pc:sldMkLst>
      </pc:sldChg>
      <pc:sldChg chg="del">
        <pc:chgData name="Khattab, Sherif" userId="c83b1e15-36f3-4f46-aceb-05aac24c545e" providerId="ADAL" clId="{F211250E-BB3C-6A46-8CD0-5CF62C997D8E}" dt="2021-03-16T03:06:58.659" v="150" actId="2696"/>
        <pc:sldMkLst>
          <pc:docMk/>
          <pc:sldMk cId="731436851" sldId="276"/>
        </pc:sldMkLst>
      </pc:sldChg>
      <pc:sldChg chg="del">
        <pc:chgData name="Khattab, Sherif" userId="c83b1e15-36f3-4f46-aceb-05aac24c545e" providerId="ADAL" clId="{F211250E-BB3C-6A46-8CD0-5CF62C997D8E}" dt="2021-03-16T03:06:56.069" v="149" actId="2696"/>
        <pc:sldMkLst>
          <pc:docMk/>
          <pc:sldMk cId="4072270220" sldId="277"/>
        </pc:sldMkLst>
      </pc:sldChg>
      <pc:sldChg chg="del">
        <pc:chgData name="Khattab, Sherif" userId="c83b1e15-36f3-4f46-aceb-05aac24c545e" providerId="ADAL" clId="{F211250E-BB3C-6A46-8CD0-5CF62C997D8E}" dt="2021-03-16T03:06:50.527" v="147" actId="2696"/>
        <pc:sldMkLst>
          <pc:docMk/>
          <pc:sldMk cId="4127952582" sldId="283"/>
        </pc:sldMkLst>
      </pc:sldChg>
      <pc:sldChg chg="del">
        <pc:chgData name="Khattab, Sherif" userId="c83b1e15-36f3-4f46-aceb-05aac24c545e" providerId="ADAL" clId="{F211250E-BB3C-6A46-8CD0-5CF62C997D8E}" dt="2021-03-16T03:06:54.368" v="148" actId="2696"/>
        <pc:sldMkLst>
          <pc:docMk/>
          <pc:sldMk cId="4127073533" sldId="294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04151404" sldId="296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196686006" sldId="297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2399762591" sldId="298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3537317818" sldId="299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011171885" sldId="300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008305597" sldId="300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08305597" sldId="300"/>
            <ac:spMk id="23" creationId="{F4D29084-1026-E54B-BF3E-E7E6CBF47B9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97129254" sldId="301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997127518" sldId="301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997127518" sldId="301"/>
            <ac:spMk id="24" creationId="{091F4296-004E-CE49-AAFA-55B15C5F45C4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384" v="155" actId="27636"/>
        <pc:sldMkLst>
          <pc:docMk/>
          <pc:sldMk cId="3326577638" sldId="30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326577638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F211250E-BB3C-6A46-8CD0-5CF62C997D8E}" dt="2021-03-16T03:07:29.384" v="155" actId="27636"/>
          <ac:spMkLst>
            <pc:docMk/>
            <pc:sldMk cId="3326577638" sldId="302"/>
            <ac:spMk id="65539" creationId="{1743E249-B634-F84F-8890-BC07F8AC8CD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25943932" sldId="302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75313416" sldId="303"/>
        </pc:sldMkLst>
      </pc:sldChg>
      <pc:sldChg chg="modSp add mod modTransition">
        <pc:chgData name="Khattab, Sherif" userId="c83b1e15-36f3-4f46-aceb-05aac24c545e" providerId="ADAL" clId="{F211250E-BB3C-6A46-8CD0-5CF62C997D8E}" dt="2021-03-16T03:07:29.451" v="156" actId="27636"/>
        <pc:sldMkLst>
          <pc:docMk/>
          <pc:sldMk cId="4070646933" sldId="30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70646933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F211250E-BB3C-6A46-8CD0-5CF62C997D8E}" dt="2021-03-16T03:07:29.451" v="156" actId="27636"/>
          <ac:spMkLst>
            <pc:docMk/>
            <pc:sldMk cId="4070646933" sldId="303"/>
            <ac:spMk id="66563" creationId="{DCA6B586-27BD-9340-845C-D7720A3F92DA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507094966" sldId="30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507094966" sldId="304"/>
            <ac:spMk id="55" creationId="{66C99394-0F40-314C-B56B-DE6569C19673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485301007" sldId="304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638473689" sldId="305"/>
        </pc:sldMkLst>
      </pc:sldChg>
      <pc:sldChg chg="modSp add mod modTransition">
        <pc:chgData name="Khattab, Sherif" userId="c83b1e15-36f3-4f46-aceb-05aac24c545e" providerId="ADAL" clId="{F211250E-BB3C-6A46-8CD0-5CF62C997D8E}" dt="2021-03-16T03:07:29.483" v="157" actId="27636"/>
        <pc:sldMkLst>
          <pc:docMk/>
          <pc:sldMk cId="1421422092" sldId="30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421422092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F211250E-BB3C-6A46-8CD0-5CF62C997D8E}" dt="2021-03-16T03:07:29.483" v="157" actId="27636"/>
          <ac:spMkLst>
            <pc:docMk/>
            <pc:sldMk cId="1421422092" sldId="305"/>
            <ac:spMk id="68611" creationId="{B733C6B2-F4AA-8A40-9EB2-C636662E40D8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275314897" sldId="30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546125415" sldId="30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546125415" sldId="306"/>
            <ac:spMk id="7" creationId="{A8397ACB-E0F4-FE42-BFD3-36927CFF1860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507" v="158" actId="27636"/>
        <pc:sldMkLst>
          <pc:docMk/>
          <pc:sldMk cId="1253961903" sldId="30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5396190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F211250E-BB3C-6A46-8CD0-5CF62C997D8E}" dt="2021-03-16T03:07:29.507" v="158" actId="27636"/>
          <ac:spMkLst>
            <pc:docMk/>
            <pc:sldMk cId="1253961903" sldId="307"/>
            <ac:spMk id="70658" creationId="{51232B28-397F-FD45-89DD-5AE99EC4BEE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810140743" sldId="30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333191966" sldId="32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333191966" sldId="322"/>
            <ac:spMk id="41" creationId="{7DE61244-624F-224D-B913-B6BEB9108FB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150368142" sldId="322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711733204" sldId="32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711733204" sldId="323"/>
            <ac:spMk id="4" creationId="{E753EC89-1EB2-2544-B99B-802A30867E26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329139193" sldId="323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202787909" sldId="32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02787909" sldId="324"/>
            <ac:spMk id="110" creationId="{10D9F2C4-A5AC-0442-9913-32D5CE205C3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81558773" sldId="324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85913677" sldId="32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85913677" sldId="325"/>
            <ac:spMk id="125" creationId="{51B034F3-8E6A-6542-8405-5BB382E80D0A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832034141" sldId="325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49946994" sldId="32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145898815" sldId="32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145898815" sldId="326"/>
            <ac:spMk id="4" creationId="{DAB91284-1D8B-204E-8583-15360BFEFCC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510547112" sldId="32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678529084" sldId="32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678529084" sldId="327"/>
            <ac:spMk id="292" creationId="{C13D240D-F0A0-3841-884C-711F5A23EC23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16275" sldId="328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16275" sldId="328"/>
            <ac:spMk id="4" creationId="{361C86D4-783D-9B4E-BB82-DDFF38B1349C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51228256" sldId="328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99752380" sldId="329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3998173857" sldId="329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998173857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F211250E-BB3C-6A46-8CD0-5CF62C997D8E}" dt="2021-03-16T03:05:54.543" v="131" actId="2696"/>
        <pc:sldMkLst>
          <pc:docMk/>
          <pc:sldMk cId="2482587836" sldId="487"/>
        </pc:sldMkLst>
      </pc:sldChg>
      <pc:sldChg chg="del">
        <pc:chgData name="Khattab, Sherif" userId="c83b1e15-36f3-4f46-aceb-05aac24c545e" providerId="ADAL" clId="{F211250E-BB3C-6A46-8CD0-5CF62C997D8E}" dt="2021-03-16T03:05:54.917" v="132" actId="2696"/>
        <pc:sldMkLst>
          <pc:docMk/>
          <pc:sldMk cId="3936848013" sldId="488"/>
        </pc:sldMkLst>
      </pc:sldChg>
      <pc:sldChg chg="del">
        <pc:chgData name="Khattab, Sherif" userId="c83b1e15-36f3-4f46-aceb-05aac24c545e" providerId="ADAL" clId="{F211250E-BB3C-6A46-8CD0-5CF62C997D8E}" dt="2021-03-16T03:05:55.239" v="133" actId="2696"/>
        <pc:sldMkLst>
          <pc:docMk/>
          <pc:sldMk cId="4132993662" sldId="48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537398195" sldId="490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907216448" sldId="491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636025134" sldId="492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231356886" sldId="493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872131497" sldId="494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089473434" sldId="495"/>
        </pc:sldMkLst>
      </pc:sldChg>
      <pc:sldChg chg="modSp modAnim">
        <pc:chgData name="Khattab, Sherif" userId="c83b1e15-36f3-4f46-aceb-05aac24c545e" providerId="ADAL" clId="{F211250E-BB3C-6A46-8CD0-5CF62C997D8E}" dt="2021-03-16T03:03:38.837" v="19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211250E-BB3C-6A46-8CD0-5CF62C997D8E}" dt="2021-03-16T03:03:38.837" v="19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F211250E-BB3C-6A46-8CD0-5CF62C997D8E}" dt="2021-03-16T03:21:14.181" v="575"/>
        <pc:sldMkLst>
          <pc:docMk/>
          <pc:sldMk cId="4202616107" sldId="500"/>
        </pc:sldMkLst>
        <pc:spChg chg="mod">
          <ac:chgData name="Khattab, Sherif" userId="c83b1e15-36f3-4f46-aceb-05aac24c545e" providerId="ADAL" clId="{F211250E-BB3C-6A46-8CD0-5CF62C997D8E}" dt="2021-03-16T03:20:59.557" v="57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211250E-BB3C-6A46-8CD0-5CF62C997D8E}" dt="2021-03-16T03:20:29.946" v="5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211250E-BB3C-6A46-8CD0-5CF62C997D8E}" dt="2021-03-16T03:08:43.182" v="17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211250E-BB3C-6A46-8CD0-5CF62C997D8E}" dt="2021-03-16T03:08:43.182" v="17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211250E-BB3C-6A46-8CD0-5CF62C997D8E}" dt="2021-03-16T03:10:10.044" v="200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211250E-BB3C-6A46-8CD0-5CF62C997D8E}" dt="2021-03-16T03:10:10.044" v="20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del mod modAnim">
        <pc:chgData name="Khattab, Sherif" userId="c83b1e15-36f3-4f46-aceb-05aac24c545e" providerId="ADAL" clId="{F211250E-BB3C-6A46-8CD0-5CF62C997D8E}" dt="2021-03-16T03:21:24.582" v="578"/>
        <pc:sldMkLst>
          <pc:docMk/>
          <pc:sldMk cId="3106578269" sldId="548"/>
        </pc:sldMkLst>
        <pc:spChg chg="mod">
          <ac:chgData name="Khattab, Sherif" userId="c83b1e15-36f3-4f46-aceb-05aac24c545e" providerId="ADAL" clId="{F211250E-BB3C-6A46-8CD0-5CF62C997D8E}" dt="2021-03-16T03:20:56.189" v="570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F211250E-BB3C-6A46-8CD0-5CF62C997D8E}" dt="2021-03-16T03:20:39.858" v="537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F211250E-BB3C-6A46-8CD0-5CF62C997D8E}" dt="2021-03-16T03:21:33.060" v="580"/>
        <pc:sldMkLst>
          <pc:docMk/>
          <pc:sldMk cId="2591193417" sldId="549"/>
        </pc:sldMkLst>
        <pc:spChg chg="mod">
          <ac:chgData name="Khattab, Sherif" userId="c83b1e15-36f3-4f46-aceb-05aac24c545e" providerId="ADAL" clId="{F211250E-BB3C-6A46-8CD0-5CF62C997D8E}" dt="2021-03-16T03:20:50.571" v="565" actId="20577"/>
          <ac:spMkLst>
            <pc:docMk/>
            <pc:sldMk cId="2591193417" sldId="549"/>
            <ac:spMk id="2" creationId="{EEFB916A-40A7-074E-ADDB-7F3FE7EB586C}"/>
          </ac:spMkLst>
        </pc:spChg>
        <pc:spChg chg="mod">
          <ac:chgData name="Khattab, Sherif" userId="c83b1e15-36f3-4f46-aceb-05aac24c545e" providerId="ADAL" clId="{F211250E-BB3C-6A46-8CD0-5CF62C997D8E}" dt="2021-03-16T03:20:52.824" v="568" actId="20577"/>
          <ac:spMkLst>
            <pc:docMk/>
            <pc:sldMk cId="2591193417" sldId="549"/>
            <ac:spMk id="3" creationId="{F9036E6D-4367-BA4C-8F4E-21DD295BF6D3}"/>
          </ac:spMkLst>
        </pc:spChg>
      </pc:sldChg>
      <pc:sldChg chg="del">
        <pc:chgData name="Khattab, Sherif" userId="c83b1e15-36f3-4f46-aceb-05aac24c545e" providerId="ADAL" clId="{F211250E-BB3C-6A46-8CD0-5CF62C997D8E}" dt="2021-03-16T03:04:08.673" v="29" actId="2696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F211250E-BB3C-6A46-8CD0-5CF62C997D8E}" dt="2021-03-16T03:04:09.029" v="30" actId="2696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F211250E-BB3C-6A46-8CD0-5CF62C997D8E}" dt="2021-03-16T03:04:09.135" v="31" actId="2696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F211250E-BB3C-6A46-8CD0-5CF62C997D8E}" dt="2021-03-16T03:04:09.503" v="32" actId="2696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F211250E-BB3C-6A46-8CD0-5CF62C997D8E}" dt="2021-03-16T03:04:09.831" v="33" actId="2696"/>
        <pc:sldMkLst>
          <pc:docMk/>
          <pc:sldMk cId="3204705229" sldId="561"/>
        </pc:sldMkLst>
      </pc:sldChg>
      <pc:sldChg chg="del">
        <pc:chgData name="Khattab, Sherif" userId="c83b1e15-36f3-4f46-aceb-05aac24c545e" providerId="ADAL" clId="{F211250E-BB3C-6A46-8CD0-5CF62C997D8E}" dt="2021-03-16T03:04:10.258" v="34" actId="2696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F211250E-BB3C-6A46-8CD0-5CF62C997D8E}" dt="2021-03-16T03:04:10.587" v="35" actId="2696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F211250E-BB3C-6A46-8CD0-5CF62C997D8E}" dt="2021-03-16T03:04:10.984" v="36" actId="2696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F211250E-BB3C-6A46-8CD0-5CF62C997D8E}" dt="2021-03-16T03:04:11.366" v="37" actId="2696"/>
        <pc:sldMkLst>
          <pc:docMk/>
          <pc:sldMk cId="3791947110" sldId="565"/>
        </pc:sldMkLst>
      </pc:sldChg>
      <pc:sldChg chg="del">
        <pc:chgData name="Khattab, Sherif" userId="c83b1e15-36f3-4f46-aceb-05aac24c545e" providerId="ADAL" clId="{F211250E-BB3C-6A46-8CD0-5CF62C997D8E}" dt="2021-03-16T03:04:11.709" v="38" actId="2696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F211250E-BB3C-6A46-8CD0-5CF62C997D8E}" dt="2021-03-16T03:04:08.565" v="28" actId="2696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F211250E-BB3C-6A46-8CD0-5CF62C997D8E}" dt="2021-03-16T03:04:07.896" v="26" actId="2696"/>
        <pc:sldMkLst>
          <pc:docMk/>
          <pc:sldMk cId="3696933530" sldId="568"/>
        </pc:sldMkLst>
      </pc:sldChg>
      <pc:sldChg chg="del">
        <pc:chgData name="Khattab, Sherif" userId="c83b1e15-36f3-4f46-aceb-05aac24c545e" providerId="ADAL" clId="{F211250E-BB3C-6A46-8CD0-5CF62C997D8E}" dt="2021-03-16T03:04:07.605" v="25" actId="2696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F211250E-BB3C-6A46-8CD0-5CF62C997D8E}" dt="2021-03-16T03:04:05.508" v="20" actId="2696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F211250E-BB3C-6A46-8CD0-5CF62C997D8E}" dt="2021-03-16T03:04:07.204" v="24" actId="2696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F211250E-BB3C-6A46-8CD0-5CF62C997D8E}" dt="2021-03-16T03:04:06.877" v="23" actId="2696"/>
        <pc:sldMkLst>
          <pc:docMk/>
          <pc:sldMk cId="3835879386" sldId="572"/>
        </pc:sldMkLst>
      </pc:sldChg>
      <pc:sldChg chg="del">
        <pc:chgData name="Khattab, Sherif" userId="c83b1e15-36f3-4f46-aceb-05aac24c545e" providerId="ADAL" clId="{F211250E-BB3C-6A46-8CD0-5CF62C997D8E}" dt="2021-03-16T03:04:06.399" v="22" actId="2696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F211250E-BB3C-6A46-8CD0-5CF62C997D8E}" dt="2021-03-16T03:04:05.832" v="21" actId="2696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F211250E-BB3C-6A46-8CD0-5CF62C997D8E}" dt="2021-03-16T03:04:08.201" v="27" actId="2696"/>
        <pc:sldMkLst>
          <pc:docMk/>
          <pc:sldMk cId="488723801" sldId="57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17188528" sldId="576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517715337" sldId="57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183407000" sldId="57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32894990" sldId="579"/>
        </pc:sldMkLst>
      </pc:sldChg>
      <pc:sldChg chg="del">
        <pc:chgData name="Khattab, Sherif" userId="c83b1e15-36f3-4f46-aceb-05aac24c545e" providerId="ADAL" clId="{F211250E-BB3C-6A46-8CD0-5CF62C997D8E}" dt="2021-03-16T03:05:56.876" v="142" actId="2696"/>
        <pc:sldMkLst>
          <pc:docMk/>
          <pc:sldMk cId="1883612794" sldId="580"/>
        </pc:sldMkLst>
      </pc:sldChg>
      <pc:sldChg chg="del">
        <pc:chgData name="Khattab, Sherif" userId="c83b1e15-36f3-4f46-aceb-05aac24c545e" providerId="ADAL" clId="{F211250E-BB3C-6A46-8CD0-5CF62C997D8E}" dt="2021-03-16T03:05:56.555" v="141" actId="2696"/>
        <pc:sldMkLst>
          <pc:docMk/>
          <pc:sldMk cId="1594120570" sldId="581"/>
        </pc:sldMkLst>
      </pc:sldChg>
      <pc:sldChg chg="del">
        <pc:chgData name="Khattab, Sherif" userId="c83b1e15-36f3-4f46-aceb-05aac24c545e" providerId="ADAL" clId="{F211250E-BB3C-6A46-8CD0-5CF62C997D8E}" dt="2021-03-16T03:05:56.461" v="140" actId="2696"/>
        <pc:sldMkLst>
          <pc:docMk/>
          <pc:sldMk cId="3049654475" sldId="582"/>
        </pc:sldMkLst>
      </pc:sldChg>
      <pc:sldChg chg="del">
        <pc:chgData name="Khattab, Sherif" userId="c83b1e15-36f3-4f46-aceb-05aac24c545e" providerId="ADAL" clId="{F211250E-BB3C-6A46-8CD0-5CF62C997D8E}" dt="2021-03-16T03:05:56.368" v="139" actId="2696"/>
        <pc:sldMkLst>
          <pc:docMk/>
          <pc:sldMk cId="2799572395" sldId="583"/>
        </pc:sldMkLst>
      </pc:sldChg>
      <pc:sldChg chg="del">
        <pc:chgData name="Khattab, Sherif" userId="c83b1e15-36f3-4f46-aceb-05aac24c545e" providerId="ADAL" clId="{F211250E-BB3C-6A46-8CD0-5CF62C997D8E}" dt="2021-03-16T03:05:56.276" v="138" actId="2696"/>
        <pc:sldMkLst>
          <pc:docMk/>
          <pc:sldMk cId="1377987034" sldId="584"/>
        </pc:sldMkLst>
      </pc:sldChg>
      <pc:sldChg chg="del">
        <pc:chgData name="Khattab, Sherif" userId="c83b1e15-36f3-4f46-aceb-05aac24c545e" providerId="ADAL" clId="{F211250E-BB3C-6A46-8CD0-5CF62C997D8E}" dt="2021-03-16T03:05:56.171" v="137" actId="2696"/>
        <pc:sldMkLst>
          <pc:docMk/>
          <pc:sldMk cId="2782214765" sldId="585"/>
        </pc:sldMkLst>
      </pc:sldChg>
      <pc:sldChg chg="del">
        <pc:chgData name="Khattab, Sherif" userId="c83b1e15-36f3-4f46-aceb-05aac24c545e" providerId="ADAL" clId="{F211250E-BB3C-6A46-8CD0-5CF62C997D8E}" dt="2021-03-16T03:05:55.762" v="136" actId="2696"/>
        <pc:sldMkLst>
          <pc:docMk/>
          <pc:sldMk cId="3635695113" sldId="586"/>
        </pc:sldMkLst>
      </pc:sldChg>
      <pc:sldChg chg="del">
        <pc:chgData name="Khattab, Sherif" userId="c83b1e15-36f3-4f46-aceb-05aac24c545e" providerId="ADAL" clId="{F211250E-BB3C-6A46-8CD0-5CF62C997D8E}" dt="2021-03-16T03:05:55.664" v="135" actId="2696"/>
        <pc:sldMkLst>
          <pc:docMk/>
          <pc:sldMk cId="2826360827" sldId="587"/>
        </pc:sldMkLst>
      </pc:sldChg>
      <pc:sldChg chg="del">
        <pc:chgData name="Khattab, Sherif" userId="c83b1e15-36f3-4f46-aceb-05aac24c545e" providerId="ADAL" clId="{F211250E-BB3C-6A46-8CD0-5CF62C997D8E}" dt="2021-03-16T03:05:55.573" v="134" actId="269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Sherif Khattab" userId="c83b1e15-36f3-4f46-aceb-05aac24c545e" providerId="ADAL" clId="{AA57F19E-BC35-4EFC-9FFB-1461610622C5}"/>
    <pc:docChg chg="addSld modSld">
      <pc:chgData name="Sherif Khattab" userId="c83b1e15-36f3-4f46-aceb-05aac24c545e" providerId="ADAL" clId="{AA57F19E-BC35-4EFC-9FFB-1461610622C5}" dt="2021-03-19T02:13:02.781" v="115" actId="1076"/>
      <pc:docMkLst>
        <pc:docMk/>
      </pc:docMkLst>
      <pc:sldChg chg="addSp modSp new mod">
        <pc:chgData name="Sherif Khattab" userId="c83b1e15-36f3-4f46-aceb-05aac24c545e" providerId="ADAL" clId="{AA57F19E-BC35-4EFC-9FFB-1461610622C5}" dt="2021-03-19T02:09:22.780" v="24" actId="1076"/>
        <pc:sldMkLst>
          <pc:docMk/>
          <pc:sldMk cId="1152972563" sldId="549"/>
        </pc:sldMkLst>
        <pc:spChg chg="mod">
          <ac:chgData name="Sherif Khattab" userId="c83b1e15-36f3-4f46-aceb-05aac24c545e" providerId="ADAL" clId="{AA57F19E-BC35-4EFC-9FFB-1461610622C5}" dt="2021-03-19T02:09:13.588" v="21" actId="20577"/>
          <ac:spMkLst>
            <pc:docMk/>
            <pc:sldMk cId="1152972563" sldId="549"/>
            <ac:spMk id="2" creationId="{484499D7-DC06-4A0B-A24A-B356BAFCF583}"/>
          </ac:spMkLst>
        </pc:spChg>
        <pc:picChg chg="add mod">
          <ac:chgData name="Sherif Khattab" userId="c83b1e15-36f3-4f46-aceb-05aac24c545e" providerId="ADAL" clId="{AA57F19E-BC35-4EFC-9FFB-1461610622C5}" dt="2021-03-19T02:09:22.780" v="24" actId="1076"/>
          <ac:picMkLst>
            <pc:docMk/>
            <pc:sldMk cId="1152972563" sldId="549"/>
            <ac:picMk id="7" creationId="{93D4C70C-EEE2-4D42-B76A-B27C3947C596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03.219" v="31" actId="1076"/>
        <pc:sldMkLst>
          <pc:docMk/>
          <pc:sldMk cId="817296558" sldId="550"/>
        </pc:sldMkLst>
        <pc:spChg chg="mod">
          <ac:chgData name="Sherif Khattab" userId="c83b1e15-36f3-4f46-aceb-05aac24c545e" providerId="ADAL" clId="{AA57F19E-BC35-4EFC-9FFB-1461610622C5}" dt="2021-03-19T02:09:55.118" v="28" actId="20577"/>
          <ac:spMkLst>
            <pc:docMk/>
            <pc:sldMk cId="817296558" sldId="550"/>
            <ac:spMk id="2" creationId="{4D9F5665-EA05-43A3-99AC-FFF03312EE9F}"/>
          </ac:spMkLst>
        </pc:spChg>
        <pc:picChg chg="add mod">
          <ac:chgData name="Sherif Khattab" userId="c83b1e15-36f3-4f46-aceb-05aac24c545e" providerId="ADAL" clId="{AA57F19E-BC35-4EFC-9FFB-1461610622C5}" dt="2021-03-19T02:10:03.219" v="31" actId="1076"/>
          <ac:picMkLst>
            <pc:docMk/>
            <pc:sldMk cId="817296558" sldId="550"/>
            <ac:picMk id="7" creationId="{174C697B-0781-4F13-8D56-2BDAD4D7D4DF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37.357" v="38" actId="1076"/>
        <pc:sldMkLst>
          <pc:docMk/>
          <pc:sldMk cId="3946314330" sldId="551"/>
        </pc:sldMkLst>
        <pc:spChg chg="mod">
          <ac:chgData name="Sherif Khattab" userId="c83b1e15-36f3-4f46-aceb-05aac24c545e" providerId="ADAL" clId="{AA57F19E-BC35-4EFC-9FFB-1461610622C5}" dt="2021-03-19T02:10:30.340" v="35" actId="20577"/>
          <ac:spMkLst>
            <pc:docMk/>
            <pc:sldMk cId="3946314330" sldId="551"/>
            <ac:spMk id="2" creationId="{BE893343-FFCC-4F1E-BB14-5B44975A10AD}"/>
          </ac:spMkLst>
        </pc:spChg>
        <pc:picChg chg="add mod">
          <ac:chgData name="Sherif Khattab" userId="c83b1e15-36f3-4f46-aceb-05aac24c545e" providerId="ADAL" clId="{AA57F19E-BC35-4EFC-9FFB-1461610622C5}" dt="2021-03-19T02:10:37.357" v="38" actId="1076"/>
          <ac:picMkLst>
            <pc:docMk/>
            <pc:sldMk cId="3946314330" sldId="551"/>
            <ac:picMk id="7" creationId="{BFA2BBBF-C2EB-443D-9C56-DF43313CE8D5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12.373" v="52" actId="1076"/>
        <pc:sldMkLst>
          <pc:docMk/>
          <pc:sldMk cId="1029481760" sldId="552"/>
        </pc:sldMkLst>
        <pc:spChg chg="mod">
          <ac:chgData name="Sherif Khattab" userId="c83b1e15-36f3-4f46-aceb-05aac24c545e" providerId="ADAL" clId="{AA57F19E-BC35-4EFC-9FFB-1461610622C5}" dt="2021-03-19T02:11:05.145" v="49" actId="20577"/>
          <ac:spMkLst>
            <pc:docMk/>
            <pc:sldMk cId="1029481760" sldId="552"/>
            <ac:spMk id="2" creationId="{A5BD6F10-0BB0-4054-B798-34CD622005D9}"/>
          </ac:spMkLst>
        </pc:spChg>
        <pc:picChg chg="add mod">
          <ac:chgData name="Sherif Khattab" userId="c83b1e15-36f3-4f46-aceb-05aac24c545e" providerId="ADAL" clId="{AA57F19E-BC35-4EFC-9FFB-1461610622C5}" dt="2021-03-19T02:11:12.373" v="52" actId="1076"/>
          <ac:picMkLst>
            <pc:docMk/>
            <pc:sldMk cId="1029481760" sldId="552"/>
            <ac:picMk id="7" creationId="{84680F50-5CED-43F2-8492-AF045442191B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41.172" v="78" actId="1076"/>
        <pc:sldMkLst>
          <pc:docMk/>
          <pc:sldMk cId="2119743574" sldId="553"/>
        </pc:sldMkLst>
        <pc:spChg chg="mod">
          <ac:chgData name="Sherif Khattab" userId="c83b1e15-36f3-4f46-aceb-05aac24c545e" providerId="ADAL" clId="{AA57F19E-BC35-4EFC-9FFB-1461610622C5}" dt="2021-03-19T02:11:34.302" v="75" actId="20577"/>
          <ac:spMkLst>
            <pc:docMk/>
            <pc:sldMk cId="2119743574" sldId="553"/>
            <ac:spMk id="2" creationId="{EA216043-45E2-426D-A4F0-204CDD928107}"/>
          </ac:spMkLst>
        </pc:spChg>
        <pc:picChg chg="add mod">
          <ac:chgData name="Sherif Khattab" userId="c83b1e15-36f3-4f46-aceb-05aac24c545e" providerId="ADAL" clId="{AA57F19E-BC35-4EFC-9FFB-1461610622C5}" dt="2021-03-19T02:11:41.172" v="78" actId="1076"/>
          <ac:picMkLst>
            <pc:docMk/>
            <pc:sldMk cId="2119743574" sldId="553"/>
            <ac:picMk id="7" creationId="{F7E829B9-BC9C-463F-8D3F-F6D5DECE379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07.665" v="100" actId="1076"/>
        <pc:sldMkLst>
          <pc:docMk/>
          <pc:sldMk cId="2339589969" sldId="554"/>
        </pc:sldMkLst>
        <pc:spChg chg="mod">
          <ac:chgData name="Sherif Khattab" userId="c83b1e15-36f3-4f46-aceb-05aac24c545e" providerId="ADAL" clId="{AA57F19E-BC35-4EFC-9FFB-1461610622C5}" dt="2021-03-19T02:12:01.223" v="97" actId="20577"/>
          <ac:spMkLst>
            <pc:docMk/>
            <pc:sldMk cId="2339589969" sldId="554"/>
            <ac:spMk id="2" creationId="{5EA54146-D8E5-4192-9AFD-C8B74409A2A4}"/>
          </ac:spMkLst>
        </pc:spChg>
        <pc:picChg chg="add mod">
          <ac:chgData name="Sherif Khattab" userId="c83b1e15-36f3-4f46-aceb-05aac24c545e" providerId="ADAL" clId="{AA57F19E-BC35-4EFC-9FFB-1461610622C5}" dt="2021-03-19T02:12:07.665" v="100" actId="1076"/>
          <ac:picMkLst>
            <pc:docMk/>
            <pc:sldMk cId="2339589969" sldId="554"/>
            <ac:picMk id="7" creationId="{CD674C0B-A2D3-4623-ADF3-8AF70A6DC11E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38.954" v="108" actId="1076"/>
        <pc:sldMkLst>
          <pc:docMk/>
          <pc:sldMk cId="812759976" sldId="555"/>
        </pc:sldMkLst>
        <pc:spChg chg="mod">
          <ac:chgData name="Sherif Khattab" userId="c83b1e15-36f3-4f46-aceb-05aac24c545e" providerId="ADAL" clId="{AA57F19E-BC35-4EFC-9FFB-1461610622C5}" dt="2021-03-19T02:12:28.264" v="104" actId="20577"/>
          <ac:spMkLst>
            <pc:docMk/>
            <pc:sldMk cId="812759976" sldId="555"/>
            <ac:spMk id="2" creationId="{4D250AEC-CE62-4DD2-B9AC-37CFDB4A12AB}"/>
          </ac:spMkLst>
        </pc:spChg>
        <pc:picChg chg="add mod">
          <ac:chgData name="Sherif Khattab" userId="c83b1e15-36f3-4f46-aceb-05aac24c545e" providerId="ADAL" clId="{AA57F19E-BC35-4EFC-9FFB-1461610622C5}" dt="2021-03-19T02:12:38.954" v="108" actId="1076"/>
          <ac:picMkLst>
            <pc:docMk/>
            <pc:sldMk cId="812759976" sldId="555"/>
            <ac:picMk id="7" creationId="{C612735D-D24F-4C52-ACEC-1CDA9191627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3:02.781" v="115" actId="1076"/>
        <pc:sldMkLst>
          <pc:docMk/>
          <pc:sldMk cId="2070430566" sldId="556"/>
        </pc:sldMkLst>
        <pc:spChg chg="mod">
          <ac:chgData name="Sherif Khattab" userId="c83b1e15-36f3-4f46-aceb-05aac24c545e" providerId="ADAL" clId="{AA57F19E-BC35-4EFC-9FFB-1461610622C5}" dt="2021-03-19T02:12:44.525" v="112" actId="20577"/>
          <ac:spMkLst>
            <pc:docMk/>
            <pc:sldMk cId="2070430566" sldId="556"/>
            <ac:spMk id="2" creationId="{A85F6019-F237-42CC-8D3C-963354B0F4E2}"/>
          </ac:spMkLst>
        </pc:spChg>
        <pc:picChg chg="add mod">
          <ac:chgData name="Sherif Khattab" userId="c83b1e15-36f3-4f46-aceb-05aac24c545e" providerId="ADAL" clId="{AA57F19E-BC35-4EFC-9FFB-1461610622C5}" dt="2021-03-19T02:13:02.781" v="115" actId="1076"/>
          <ac:picMkLst>
            <pc:docMk/>
            <pc:sldMk cId="2070430566" sldId="556"/>
            <ac:picMk id="7" creationId="{12110541-E48D-47D1-9620-FB931B4C36CF}"/>
          </ac:picMkLst>
        </pc:picChg>
      </pc:sldChg>
    </pc:docChg>
  </pc:docChgLst>
  <pc:docChgLst>
    <pc:chgData name="Khattab, Sherif" userId="c83b1e15-36f3-4f46-aceb-05aac24c545e" providerId="ADAL" clId="{99B92B70-6766-E94D-B5BF-76C80615B1EA}"/>
    <pc:docChg chg="custSel addSld delSld modSld">
      <pc:chgData name="Khattab, Sherif" userId="c83b1e15-36f3-4f46-aceb-05aac24c545e" providerId="ADAL" clId="{99B92B70-6766-E94D-B5BF-76C80615B1EA}" dt="2021-03-18T04:08:07.633" v="235"/>
      <pc:docMkLst>
        <pc:docMk/>
      </pc:docMkLst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08305597" sldId="300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997127518" sldId="30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3326577638" sldId="30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70646933" sldId="30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507094966" sldId="304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421422092" sldId="305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546125415" sldId="306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53961903" sldId="30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219484641" sldId="30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94502056" sldId="31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54839364" sldId="311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957401858" sldId="312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100091038" sldId="314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4092636648" sldId="315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80558072" sldId="316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900690377" sldId="31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850776597" sldId="318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852238868" sldId="31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84486324" sldId="32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333191966" sldId="32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711733204" sldId="32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02787909" sldId="324"/>
        </pc:sldMkLst>
      </pc:sldChg>
      <pc:sldChg chg="modSp mod modAnim">
        <pc:chgData name="Khattab, Sherif" userId="c83b1e15-36f3-4f46-aceb-05aac24c545e" providerId="ADAL" clId="{99B92B70-6766-E94D-B5BF-76C80615B1EA}" dt="2021-03-18T04:07:53.208" v="232"/>
        <pc:sldMkLst>
          <pc:docMk/>
          <pc:sldMk cId="4202616107" sldId="500"/>
        </pc:sldMkLst>
        <pc:spChg chg="mod">
          <ac:chgData name="Khattab, Sherif" userId="c83b1e15-36f3-4f46-aceb-05aac24c545e" providerId="ADAL" clId="{99B92B70-6766-E94D-B5BF-76C80615B1EA}" dt="2021-03-18T04:07:30.522" v="219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99B92B70-6766-E94D-B5BF-76C80615B1EA}" dt="2021-03-18T04:07:28.183" v="217" actId="20577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99B92B70-6766-E94D-B5BF-76C80615B1EA}" dt="2021-03-18T03:53:20.164" v="1"/>
        <pc:sldMkLst>
          <pc:docMk/>
          <pc:sldMk cId="2116864396" sldId="505"/>
        </pc:sldMkLst>
        <pc:spChg chg="mod">
          <ac:chgData name="Khattab, Sherif" userId="c83b1e15-36f3-4f46-aceb-05aac24c545e" providerId="ADAL" clId="{99B92B70-6766-E94D-B5BF-76C80615B1EA}" dt="2021-03-18T03:53:20.164" v="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99B92B70-6766-E94D-B5BF-76C80615B1EA}" dt="2021-03-18T03:53:38.126" v="26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99B92B70-6766-E94D-B5BF-76C80615B1EA}" dt="2021-03-18T03:53:38.126" v="26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99B92B70-6766-E94D-B5BF-76C80615B1EA}" dt="2021-03-18T04:08:07.633" v="235"/>
        <pc:sldMkLst>
          <pc:docMk/>
          <pc:sldMk cId="3106578269" sldId="548"/>
        </pc:sldMkLst>
        <pc:spChg chg="mod">
          <ac:chgData name="Khattab, Sherif" userId="c83b1e15-36f3-4f46-aceb-05aac24c545e" providerId="ADAL" clId="{99B92B70-6766-E94D-B5BF-76C80615B1EA}" dt="2021-03-18T04:07:33.945" v="221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99B92B70-6766-E94D-B5BF-76C80615B1EA}" dt="2021-03-18T04:07:37.610" v="228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99B92B70-6766-E94D-B5BF-76C80615B1EA}" dt="2021-03-18T04:07:40.774" v="229" actId="2696"/>
        <pc:sldMkLst>
          <pc:docMk/>
          <pc:sldMk cId="2591193417" sldId="549"/>
        </pc:sldMkLst>
      </pc:sldChg>
    </pc:docChg>
  </pc:docChgLst>
  <pc:docChgLst>
    <pc:chgData name="Sherif Khattab" userId="c83b1e15-36f3-4f46-aceb-05aac24c545e" providerId="ADAL" clId="{ABB67501-56CA-48C9-9ECA-2EC04BBE2D49}"/>
    <pc:docChg chg="undo custSel addSld delSld modSld">
      <pc:chgData name="Sherif Khattab" userId="c83b1e15-36f3-4f46-aceb-05aac24c545e" providerId="ADAL" clId="{ABB67501-56CA-48C9-9ECA-2EC04BBE2D49}" dt="2021-03-23T21:17:34.228" v="684" actId="1076"/>
      <pc:docMkLst>
        <pc:docMk/>
      </pc:docMkLst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217920703" sldId="280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458028039" sldId="281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665817636" sldId="282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85913677" sldId="32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145898815" sldId="326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678529084" sldId="327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16275" sldId="328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998173857" sldId="329"/>
        </pc:sldMkLst>
      </pc:sldChg>
      <pc:sldChg chg="modSp modAnim">
        <pc:chgData name="Sherif Khattab" userId="c83b1e15-36f3-4f46-aceb-05aac24c545e" providerId="ADAL" clId="{ABB67501-56CA-48C9-9ECA-2EC04BBE2D49}" dt="2021-03-23T13:48:35.057" v="45" actId="20577"/>
        <pc:sldMkLst>
          <pc:docMk/>
          <pc:sldMk cId="702367729" sldId="496"/>
        </pc:sldMkLst>
        <pc:spChg chg="mod">
          <ac:chgData name="Sherif Khattab" userId="c83b1e15-36f3-4f46-aceb-05aac24c545e" providerId="ADAL" clId="{ABB67501-56CA-48C9-9ECA-2EC04BBE2D49}" dt="2021-03-23T13:48:35.057" v="4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0:52.499" v="476" actId="6549"/>
        <pc:sldMkLst>
          <pc:docMk/>
          <pc:sldMk cId="4202616107" sldId="500"/>
        </pc:sldMkLst>
        <pc:spChg chg="mod">
          <ac:chgData name="Sherif Khattab" userId="c83b1e15-36f3-4f46-aceb-05aac24c545e" providerId="ADAL" clId="{ABB67501-56CA-48C9-9ECA-2EC04BBE2D49}" dt="2021-03-23T14:30:52.499" v="47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ABB67501-56CA-48C9-9ECA-2EC04BBE2D49}" dt="2021-03-23T13:49:33.059" v="134" actId="20577"/>
        <pc:sldMkLst>
          <pc:docMk/>
          <pc:sldMk cId="2116864396" sldId="505"/>
        </pc:sldMkLst>
        <pc:spChg chg="mod">
          <ac:chgData name="Sherif Khattab" userId="c83b1e15-36f3-4f46-aceb-05aac24c545e" providerId="ADAL" clId="{ABB67501-56CA-48C9-9ECA-2EC04BBE2D49}" dt="2021-03-23T13:49:33.059" v="13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ABB67501-56CA-48C9-9ECA-2EC04BBE2D49}" dt="2021-03-23T13:50:02.610" v="179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ABB67501-56CA-48C9-9ECA-2EC04BBE2D49}" dt="2021-03-23T13:50:02.610" v="1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1:11.909" v="496" actId="20577"/>
        <pc:sldMkLst>
          <pc:docMk/>
          <pc:sldMk cId="3106578269" sldId="548"/>
        </pc:sldMkLst>
        <pc:spChg chg="mod">
          <ac:chgData name="Sherif Khattab" userId="c83b1e15-36f3-4f46-aceb-05aac24c545e" providerId="ADAL" clId="{ABB67501-56CA-48C9-9ECA-2EC04BBE2D49}" dt="2021-03-23T14:31:11.909" v="49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ABB67501-56CA-48C9-9ECA-2EC04BBE2D49}" dt="2021-03-23T21:10:56.577" v="536" actId="1076"/>
        <pc:sldMkLst>
          <pc:docMk/>
          <pc:sldMk cId="428283555" sldId="549"/>
        </pc:sldMkLst>
        <pc:spChg chg="mod">
          <ac:chgData name="Sherif Khattab" userId="c83b1e15-36f3-4f46-aceb-05aac24c545e" providerId="ADAL" clId="{ABB67501-56CA-48C9-9ECA-2EC04BBE2D49}" dt="2021-03-23T21:10:50.229" v="533" actId="20577"/>
          <ac:spMkLst>
            <pc:docMk/>
            <pc:sldMk cId="428283555" sldId="549"/>
            <ac:spMk id="2" creationId="{01EAC1CE-4716-4377-940B-64885BE6E415}"/>
          </ac:spMkLst>
        </pc:spChg>
        <pc:picChg chg="add mod">
          <ac:chgData name="Sherif Khattab" userId="c83b1e15-36f3-4f46-aceb-05aac24c545e" providerId="ADAL" clId="{ABB67501-56CA-48C9-9ECA-2EC04BBE2D49}" dt="2021-03-23T21:10:56.577" v="536" actId="1076"/>
          <ac:picMkLst>
            <pc:docMk/>
            <pc:sldMk cId="428283555" sldId="549"/>
            <ac:picMk id="7" creationId="{748BD98A-B7E7-49C0-B083-C77FF028E93A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1152972563" sldId="549"/>
        </pc:sldMkLst>
      </pc:sldChg>
      <pc:sldChg chg="addSp modSp new mod">
        <pc:chgData name="Sherif Khattab" userId="c83b1e15-36f3-4f46-aceb-05aac24c545e" providerId="ADAL" clId="{ABB67501-56CA-48C9-9ECA-2EC04BBE2D49}" dt="2021-03-23T21:11:45.228" v="583" actId="1076"/>
        <pc:sldMkLst>
          <pc:docMk/>
          <pc:sldMk cId="260112464" sldId="550"/>
        </pc:sldMkLst>
        <pc:spChg chg="mod">
          <ac:chgData name="Sherif Khattab" userId="c83b1e15-36f3-4f46-aceb-05aac24c545e" providerId="ADAL" clId="{ABB67501-56CA-48C9-9ECA-2EC04BBE2D49}" dt="2021-03-23T21:11:39.059" v="580" actId="20577"/>
          <ac:spMkLst>
            <pc:docMk/>
            <pc:sldMk cId="260112464" sldId="550"/>
            <ac:spMk id="2" creationId="{77C691EC-34DD-4168-A6E5-60DF944D7568}"/>
          </ac:spMkLst>
        </pc:spChg>
        <pc:picChg chg="add mod">
          <ac:chgData name="Sherif Khattab" userId="c83b1e15-36f3-4f46-aceb-05aac24c545e" providerId="ADAL" clId="{ABB67501-56CA-48C9-9ECA-2EC04BBE2D49}" dt="2021-03-23T21:11:45.228" v="583" actId="1076"/>
          <ac:picMkLst>
            <pc:docMk/>
            <pc:sldMk cId="260112464" sldId="550"/>
            <ac:picMk id="7" creationId="{12EB6F70-A5FF-44C4-B29D-68B767E28C32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817296558" sldId="550"/>
        </pc:sldMkLst>
      </pc:sldChg>
      <pc:sldChg chg="addSp delSp modSp new mod">
        <pc:chgData name="Sherif Khattab" userId="c83b1e15-36f3-4f46-aceb-05aac24c545e" providerId="ADAL" clId="{ABB67501-56CA-48C9-9ECA-2EC04BBE2D49}" dt="2021-03-23T21:12:52.560" v="619" actId="1076"/>
        <pc:sldMkLst>
          <pc:docMk/>
          <pc:sldMk cId="2345527345" sldId="551"/>
        </pc:sldMkLst>
        <pc:spChg chg="mod">
          <ac:chgData name="Sherif Khattab" userId="c83b1e15-36f3-4f46-aceb-05aac24c545e" providerId="ADAL" clId="{ABB67501-56CA-48C9-9ECA-2EC04BBE2D49}" dt="2021-03-23T21:12:19.240" v="614" actId="20577"/>
          <ac:spMkLst>
            <pc:docMk/>
            <pc:sldMk cId="2345527345" sldId="551"/>
            <ac:spMk id="2" creationId="{A5A46C4B-8311-459C-96B7-86C029AABA30}"/>
          </ac:spMkLst>
        </pc:spChg>
        <pc:picChg chg="add mod">
          <ac:chgData name="Sherif Khattab" userId="c83b1e15-36f3-4f46-aceb-05aac24c545e" providerId="ADAL" clId="{ABB67501-56CA-48C9-9ECA-2EC04BBE2D49}" dt="2021-03-23T21:12:52.560" v="619" actId="1076"/>
          <ac:picMkLst>
            <pc:docMk/>
            <pc:sldMk cId="2345527345" sldId="551"/>
            <ac:picMk id="8" creationId="{7D2264EE-41BF-4FDF-8C91-6CB53FB6D7B6}"/>
          </ac:picMkLst>
        </pc:picChg>
        <pc:inkChg chg="add del">
          <ac:chgData name="Sherif Khattab" userId="c83b1e15-36f3-4f46-aceb-05aac24c545e" providerId="ADAL" clId="{ABB67501-56CA-48C9-9ECA-2EC04BBE2D49}" dt="2021-03-23T21:12:22.614" v="616"/>
          <ac:inkMkLst>
            <pc:docMk/>
            <pc:sldMk cId="2345527345" sldId="551"/>
            <ac:inkMk id="6" creationId="{06A5A3D0-9568-4F1B-82C6-A32168EA1997}"/>
          </ac:inkMkLst>
        </pc:ink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3946314330" sldId="551"/>
        </pc:sldMkLst>
      </pc:sldChg>
      <pc:sldChg chg="del">
        <pc:chgData name="Sherif Khattab" userId="c83b1e15-36f3-4f46-aceb-05aac24c545e" providerId="ADAL" clId="{ABB67501-56CA-48C9-9ECA-2EC04BBE2D49}" dt="2021-03-23T13:48:47.935" v="47" actId="47"/>
        <pc:sldMkLst>
          <pc:docMk/>
          <pc:sldMk cId="1029481760" sldId="552"/>
        </pc:sldMkLst>
      </pc:sldChg>
      <pc:sldChg chg="addSp modSp new mod">
        <pc:chgData name="Sherif Khattab" userId="c83b1e15-36f3-4f46-aceb-05aac24c545e" providerId="ADAL" clId="{ABB67501-56CA-48C9-9ECA-2EC04BBE2D49}" dt="2021-03-23T21:13:37.501" v="631" actId="1076"/>
        <pc:sldMkLst>
          <pc:docMk/>
          <pc:sldMk cId="2710081899" sldId="552"/>
        </pc:sldMkLst>
        <pc:spChg chg="mod">
          <ac:chgData name="Sherif Khattab" userId="c83b1e15-36f3-4f46-aceb-05aac24c545e" providerId="ADAL" clId="{ABB67501-56CA-48C9-9ECA-2EC04BBE2D49}" dt="2021-03-23T21:13:31.238" v="627" actId="20577"/>
          <ac:spMkLst>
            <pc:docMk/>
            <pc:sldMk cId="2710081899" sldId="552"/>
            <ac:spMk id="2" creationId="{2B691CB9-8960-42D1-A3A6-642BF013F53F}"/>
          </ac:spMkLst>
        </pc:spChg>
        <pc:picChg chg="add mod">
          <ac:chgData name="Sherif Khattab" userId="c83b1e15-36f3-4f46-aceb-05aac24c545e" providerId="ADAL" clId="{ABB67501-56CA-48C9-9ECA-2EC04BBE2D49}" dt="2021-03-23T21:13:37.501" v="631" actId="1076"/>
          <ac:picMkLst>
            <pc:docMk/>
            <pc:sldMk cId="2710081899" sldId="552"/>
            <ac:picMk id="7" creationId="{9CA173C7-CFE1-43A8-B90F-EAD9CEA44BA0}"/>
          </ac:picMkLst>
        </pc:picChg>
      </pc:sldChg>
      <pc:sldChg chg="addSp delSp modSp new mod">
        <pc:chgData name="Sherif Khattab" userId="c83b1e15-36f3-4f46-aceb-05aac24c545e" providerId="ADAL" clId="{ABB67501-56CA-48C9-9ECA-2EC04BBE2D49}" dt="2021-03-23T21:17:34.228" v="684" actId="1076"/>
        <pc:sldMkLst>
          <pc:docMk/>
          <pc:sldMk cId="610468400" sldId="553"/>
        </pc:sldMkLst>
        <pc:spChg chg="mod">
          <ac:chgData name="Sherif Khattab" userId="c83b1e15-36f3-4f46-aceb-05aac24c545e" providerId="ADAL" clId="{ABB67501-56CA-48C9-9ECA-2EC04BBE2D49}" dt="2021-03-23T21:14:01.418" v="641" actId="20577"/>
          <ac:spMkLst>
            <pc:docMk/>
            <pc:sldMk cId="610468400" sldId="553"/>
            <ac:spMk id="2" creationId="{F81FC823-7F2D-4AFA-8BEA-9D376863D28A}"/>
          </ac:spMkLst>
        </pc:spChg>
        <pc:picChg chg="add del mod">
          <ac:chgData name="Sherif Khattab" userId="c83b1e15-36f3-4f46-aceb-05aac24c545e" providerId="ADAL" clId="{ABB67501-56CA-48C9-9ECA-2EC04BBE2D49}" dt="2021-03-23T21:17:15.136" v="681" actId="478"/>
          <ac:picMkLst>
            <pc:docMk/>
            <pc:sldMk cId="610468400" sldId="553"/>
            <ac:picMk id="7" creationId="{38573E59-0DF1-45A0-B843-E63C6D332361}"/>
          </ac:picMkLst>
        </pc:picChg>
        <pc:picChg chg="add mod">
          <ac:chgData name="Sherif Khattab" userId="c83b1e15-36f3-4f46-aceb-05aac24c545e" providerId="ADAL" clId="{ABB67501-56CA-48C9-9ECA-2EC04BBE2D49}" dt="2021-03-23T21:17:34.228" v="684" actId="1076"/>
          <ac:picMkLst>
            <pc:docMk/>
            <pc:sldMk cId="610468400" sldId="553"/>
            <ac:picMk id="9" creationId="{41C8A7CC-BBC8-4C03-A79C-1438FBEAAC04}"/>
          </ac:picMkLst>
        </pc:picChg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119743574" sldId="553"/>
        </pc:sldMkLst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339589969" sldId="554"/>
        </pc:sldMkLst>
      </pc:sldChg>
      <pc:sldChg chg="addSp modSp new mod">
        <pc:chgData name="Sherif Khattab" userId="c83b1e15-36f3-4f46-aceb-05aac24c545e" providerId="ADAL" clId="{ABB67501-56CA-48C9-9ECA-2EC04BBE2D49}" dt="2021-03-23T21:14:35.179" v="680" actId="1076"/>
        <pc:sldMkLst>
          <pc:docMk/>
          <pc:sldMk cId="3409659747" sldId="554"/>
        </pc:sldMkLst>
        <pc:spChg chg="mod">
          <ac:chgData name="Sherif Khattab" userId="c83b1e15-36f3-4f46-aceb-05aac24c545e" providerId="ADAL" clId="{ABB67501-56CA-48C9-9ECA-2EC04BBE2D49}" dt="2021-03-23T21:14:29.298" v="677" actId="20577"/>
          <ac:spMkLst>
            <pc:docMk/>
            <pc:sldMk cId="3409659747" sldId="554"/>
            <ac:spMk id="2" creationId="{EC313659-8880-4DDA-93B7-85BCBDB8768C}"/>
          </ac:spMkLst>
        </pc:spChg>
        <pc:picChg chg="add mod">
          <ac:chgData name="Sherif Khattab" userId="c83b1e15-36f3-4f46-aceb-05aac24c545e" providerId="ADAL" clId="{ABB67501-56CA-48C9-9ECA-2EC04BBE2D49}" dt="2021-03-23T21:14:35.179" v="680" actId="1076"/>
          <ac:picMkLst>
            <pc:docMk/>
            <pc:sldMk cId="3409659747" sldId="554"/>
            <ac:picMk id="7" creationId="{F4128190-26C4-41BF-98AA-E468CE1CAE9D}"/>
          </ac:picMkLst>
        </pc:picChg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812759976" sldId="55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070430566" sldId="556"/>
        </pc:sldMkLst>
      </pc:sldChg>
    </pc:docChg>
  </pc:docChgLst>
  <pc:docChgLst>
    <pc:chgData name="Khattab, Sherif" userId="c83b1e15-36f3-4f46-aceb-05aac24c545e" providerId="ADAL" clId="{C573D1BA-60C4-496F-900E-6ACC1D292198}"/>
    <pc:docChg chg="undo redo custSel addSld delSld modSld sldOrd delMainMaster">
      <pc:chgData name="Khattab, Sherif" userId="c83b1e15-36f3-4f46-aceb-05aac24c545e" providerId="ADAL" clId="{C573D1BA-60C4-496F-900E-6ACC1D292198}" dt="2021-11-16T17:05:12.684" v="552"/>
      <pc:docMkLst>
        <pc:docMk/>
      </pc:docMkLst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395211604" sldId="28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395211604" sldId="284"/>
            <ac:spMk id="23" creationId="{040A2820-3F5C-914B-9CD3-0E2B7ED4C7B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24028409" sldId="28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24028409" sldId="285"/>
            <ac:spMk id="4" creationId="{148EDC61-FA6C-D54F-8609-BEF99361E629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045172050" sldId="28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045172050" sldId="286"/>
            <ac:spMk id="4" creationId="{2E015DEC-B4B1-2945-AD36-35937445080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601442099" sldId="28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601442099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522792431" sldId="28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522792431" sldId="288"/>
            <ac:spMk id="4" creationId="{C462BEB7-B7D7-9E42-AF26-7340B38BBC5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432103208" sldId="28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32103208" sldId="289"/>
            <ac:spMk id="13" creationId="{A8EDC9CB-1C47-C845-BC1F-9E9691475B7E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854989116" sldId="29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4989116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10710663" sldId="29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10710663" sldId="292"/>
            <ac:spMk id="4" creationId="{D8914E21-DD4E-E043-B65F-15D6AFB672C4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290418159" sldId="29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290418159" sldId="293"/>
            <ac:spMk id="51" creationId="{605B1666-9B68-7B4A-ABBD-04BFFCD7E96F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219484641" sldId="30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219484641" sldId="309"/>
            <ac:spMk id="40" creationId="{65A8C40D-895A-074E-90E0-40E1B9A9A8AB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3594502056" sldId="31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94502056" sldId="310"/>
            <ac:spMk id="5" creationId="{1586CEE3-AB2A-0140-9192-87F6CB2F6A97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154839364" sldId="31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54839364" sldId="311"/>
            <ac:spMk id="4" creationId="{DF434167-E313-D640-A9ED-5250ADBF07A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957401858" sldId="31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957401858" sldId="312"/>
            <ac:spMk id="4" creationId="{9E7AC3E3-3D47-D147-AC9F-04363EDA73A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184422094" sldId="31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84422094" sldId="313"/>
            <ac:spMk id="50" creationId="{5C44D7D7-2C9E-E247-8777-764EE49B0696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100091038" sldId="31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100091038" sldId="314"/>
            <ac:spMk id="4" creationId="{C72F736F-460D-CF45-BCE3-185B262E7599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4092636648" sldId="31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092636648" sldId="315"/>
            <ac:spMk id="4" creationId="{3F2E3D45-CFFC-8349-B024-CBF07136D0BD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580558072" sldId="31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80558072" sldId="316"/>
            <ac:spMk id="4" creationId="{73B69ADE-C056-A143-8E3B-36D82973EF85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3580558072" sldId="316"/>
            <ac:spMk id="79875" creationId="{4607EA38-B152-2C4E-B89F-D40CD3E200EC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0690377" sldId="31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900690377" sldId="317"/>
            <ac:spMk id="5" creationId="{B4B03487-692A-234F-8163-1554B9E973D5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850776597" sldId="31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850776597" sldId="318"/>
            <ac:spMk id="4" creationId="{5E7EFA08-741C-7A40-99C5-774EA7AD9142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52238868" sldId="31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2238868" sldId="319"/>
            <ac:spMk id="4" creationId="{0D82F278-1298-714C-A12F-820E90E2DD01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852238868" sldId="319"/>
            <ac:spMk id="82947" creationId="{21968F94-58DE-CD48-AA77-40426764B551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184486324" sldId="32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84486324" sldId="320"/>
            <ac:spMk id="5" creationId="{C3D75E54-7737-8844-A629-EB170AD9D7E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4326898" sldId="32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424326898" sldId="321"/>
            <ac:spMk id="25" creationId="{8715585F-9281-D54D-9DBD-D960C37A67D2}"/>
          </ac:spMkLst>
        </pc:spChg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67476326" sldId="40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13526993" sldId="42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78617935" sldId="440"/>
        </pc:sldMkLst>
      </pc:sldChg>
      <pc:sldChg chg="modSp modAnim">
        <pc:chgData name="Khattab, Sherif" userId="c83b1e15-36f3-4f46-aceb-05aac24c545e" providerId="ADAL" clId="{C573D1BA-60C4-496F-900E-6ACC1D292198}" dt="2021-11-15T17:43:23.163" v="7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C573D1BA-60C4-496F-900E-6ACC1D292198}" dt="2021-11-15T17:43:23.163" v="7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202616107" sldId="500"/>
        </pc:sldMkLst>
      </pc:sldChg>
      <pc:sldChg chg="modSp mod">
        <pc:chgData name="Khattab, Sherif" userId="c83b1e15-36f3-4f46-aceb-05aac24c545e" providerId="ADAL" clId="{C573D1BA-60C4-496F-900E-6ACC1D292198}" dt="2021-11-15T17:45:05.965" v="19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C573D1BA-60C4-496F-900E-6ACC1D292198}" dt="2021-11-15T17:44:03.244" v="18" actId="20577"/>
          <ac:spMkLst>
            <pc:docMk/>
            <pc:sldMk cId="2116864396" sldId="505"/>
            <ac:spMk id="2" creationId="{4697D5D8-73B6-46FE-9121-07FEE70D566F}"/>
          </ac:spMkLst>
        </pc:spChg>
        <pc:spChg chg="mod">
          <ac:chgData name="Khattab, Sherif" userId="c83b1e15-36f3-4f46-aceb-05aac24c545e" providerId="ADAL" clId="{C573D1BA-60C4-496F-900E-6ACC1D292198}" dt="2021-11-15T17:45:05.965" v="19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652489610" sldId="50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509261" sldId="549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237143357" sldId="55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42274538" sldId="55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863907" sldId="55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5462745" sldId="55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983398899" sldId="55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29000525" sldId="55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67861675" sldId="55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593300295" sldId="55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58024077" sldId="558"/>
        </pc:sldMkLst>
      </pc:sldChg>
      <pc:sldChg chg="add del modTransition">
        <pc:chgData name="Khattab, Sherif" userId="c83b1e15-36f3-4f46-aceb-05aac24c545e" providerId="ADAL" clId="{C573D1BA-60C4-496F-900E-6ACC1D292198}" dt="2021-11-16T16:59:03.308" v="405"/>
        <pc:sldMkLst>
          <pc:docMk/>
          <pc:sldMk cId="2459949097" sldId="559"/>
        </pc:sldMkLst>
      </pc:sldChg>
      <pc:sldChg chg="add del">
        <pc:chgData name="Khattab, Sherif" userId="c83b1e15-36f3-4f46-aceb-05aac24c545e" providerId="ADAL" clId="{C573D1BA-60C4-496F-900E-6ACC1D292198}" dt="2021-11-16T16:58:55.438" v="403" actId="2696"/>
        <pc:sldMkLst>
          <pc:docMk/>
          <pc:sldMk cId="2769531636" sldId="559"/>
        </pc:sldMkLst>
      </pc:sldChg>
      <pc:sldChg chg="add">
        <pc:chgData name="Khattab, Sherif" userId="c83b1e15-36f3-4f46-aceb-05aac24c545e" providerId="ADAL" clId="{C573D1BA-60C4-496F-900E-6ACC1D292198}" dt="2021-11-16T16:59:03.342" v="40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54291359" sldId="560"/>
        </pc:sldMkLst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97406678" sldId="56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97406678" sldId="561"/>
            <ac:spMk id="4" creationId="{BDEB3AC5-E858-47EA-B188-2BDDDCF80D76}"/>
          </ac:spMkLst>
        </pc:spChg>
      </pc:sldChg>
      <pc:sldChg chg="add del">
        <pc:chgData name="Khattab, Sherif" userId="c83b1e15-36f3-4f46-aceb-05aac24c545e" providerId="ADAL" clId="{C573D1BA-60C4-496F-900E-6ACC1D292198}" dt="2021-11-15T17:45:43.251" v="195" actId="47"/>
        <pc:sldMkLst>
          <pc:docMk/>
          <pc:sldMk cId="2710081899" sldId="647"/>
        </pc:sldMkLst>
      </pc:sldChg>
      <pc:sldChg chg="add del">
        <pc:chgData name="Khattab, Sherif" userId="c83b1e15-36f3-4f46-aceb-05aac24c545e" providerId="ADAL" clId="{C573D1BA-60C4-496F-900E-6ACC1D292198}" dt="2021-11-15T17:45:44.683" v="196" actId="47"/>
        <pc:sldMkLst>
          <pc:docMk/>
          <pc:sldMk cId="610468400" sldId="648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063033125" sldId="65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36437328" sldId="66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1677266450" sldId="66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824507597" sldId="66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02158369" sldId="66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42479177" sldId="670"/>
        </pc:sldMkLst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98043200" sldId="67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98043200" sldId="672"/>
            <ac:spMk id="4" creationId="{A0DA33E5-0E5E-40E0-BBAF-A1CC024B752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356128445" sldId="67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356128445" sldId="673"/>
            <ac:spMk id="4" creationId="{45660CF0-C1F5-4BD0-AA68-900914CB19CA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841395943" sldId="67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841395943" sldId="674"/>
            <ac:spMk id="4" creationId="{5E7EFA08-741C-7A40-99C5-774EA7AD9142}"/>
          </ac:spMkLst>
        </pc:spChg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1749222950" sldId="675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190004034" sldId="675"/>
        </pc:sldMkLst>
      </pc:sldChg>
      <pc:sldChg chg="add">
        <pc:chgData name="Khattab, Sherif" userId="c83b1e15-36f3-4f46-aceb-05aac24c545e" providerId="ADAL" clId="{C573D1BA-60C4-496F-900E-6ACC1D292198}" dt="2021-11-16T16:58:09.322" v="396"/>
        <pc:sldMkLst>
          <pc:docMk/>
          <pc:sldMk cId="3725348650" sldId="675"/>
        </pc:sldMkLst>
      </pc:sldChg>
      <pc:sldChg chg="add del modTransition">
        <pc:chgData name="Khattab, Sherif" userId="c83b1e15-36f3-4f46-aceb-05aac24c545e" providerId="ADAL" clId="{C573D1BA-60C4-496F-900E-6ACC1D292198}" dt="2021-11-16T16:58:25.725" v="399"/>
        <pc:sldMkLst>
          <pc:docMk/>
          <pc:sldMk cId="814190571" sldId="676"/>
        </pc:sldMkLst>
      </pc:sldChg>
      <pc:sldChg chg="add">
        <pc:chgData name="Khattab, Sherif" userId="c83b1e15-36f3-4f46-aceb-05aac24c545e" providerId="ADAL" clId="{C573D1BA-60C4-496F-900E-6ACC1D292198}" dt="2021-11-16T16:58:25.776" v="400"/>
        <pc:sldMkLst>
          <pc:docMk/>
          <pc:sldMk cId="2217790408" sldId="676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3329563399" sldId="676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388799766" sldId="676"/>
        </pc:sldMkLst>
      </pc:sldChg>
      <pc:sldChg chg="add del">
        <pc:chgData name="Khattab, Sherif" userId="c83b1e15-36f3-4f46-aceb-05aac24c545e" providerId="ADAL" clId="{C573D1BA-60C4-496F-900E-6ACC1D292198}" dt="2021-11-16T16:58:12.587" v="397" actId="2696"/>
        <pc:sldMkLst>
          <pc:docMk/>
          <pc:sldMk cId="3396722432" sldId="676"/>
        </pc:sldMkLst>
      </pc:sldChg>
      <pc:sldChg chg="add ord">
        <pc:chgData name="Khattab, Sherif" userId="c83b1e15-36f3-4f46-aceb-05aac24c545e" providerId="ADAL" clId="{C573D1BA-60C4-496F-900E-6ACC1D292198}" dt="2021-11-16T16:58:35" v="402"/>
        <pc:sldMkLst>
          <pc:docMk/>
          <pc:sldMk cId="784317894" sldId="677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2808391288" sldId="677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451575800" sldId="677"/>
        </pc:sldMkLst>
      </pc:sldChg>
      <pc:sldChg chg="add del">
        <pc:chgData name="Khattab, Sherif" userId="c83b1e15-36f3-4f46-aceb-05aac24c545e" providerId="ADAL" clId="{C573D1BA-60C4-496F-900E-6ACC1D292198}" dt="2021-11-16T16:57:44.572" v="393" actId="47"/>
        <pc:sldMkLst>
          <pc:docMk/>
          <pc:sldMk cId="1744575395" sldId="67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441648703" sldId="67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27036374" sldId="68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14354052" sldId="68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95397815" sldId="682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6886451" sldId="683"/>
        </pc:sldMkLst>
      </pc:sldChg>
      <pc:sldChg chg="add del">
        <pc:chgData name="Khattab, Sherif" userId="c83b1e15-36f3-4f46-aceb-05aac24c545e" providerId="ADAL" clId="{C573D1BA-60C4-496F-900E-6ACC1D292198}" dt="2021-11-15T17:43:55.043" v="12"/>
        <pc:sldMkLst>
          <pc:docMk/>
          <pc:sldMk cId="3927292625" sldId="68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0948429" sldId="684"/>
        </pc:sldMkLst>
      </pc:sldChg>
      <pc:sldChg chg="modSp new mod">
        <pc:chgData name="Khattab, Sherif" userId="c83b1e15-36f3-4f46-aceb-05aac24c545e" providerId="ADAL" clId="{C573D1BA-60C4-496F-900E-6ACC1D292198}" dt="2021-11-16T16:56:50.415" v="373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C573D1BA-60C4-496F-900E-6ACC1D292198}" dt="2021-11-16T16:55:41.895" v="218" actId="5793"/>
          <ac:spMkLst>
            <pc:docMk/>
            <pc:sldMk cId="2217074986" sldId="685"/>
            <ac:spMk id="2" creationId="{5C78D176-A2F6-486F-9943-988AB1279373}"/>
          </ac:spMkLst>
        </pc:spChg>
        <pc:spChg chg="mod">
          <ac:chgData name="Khattab, Sherif" userId="c83b1e15-36f3-4f46-aceb-05aac24c545e" providerId="ADAL" clId="{C573D1BA-60C4-496F-900E-6ACC1D292198}" dt="2021-11-16T16:56:50.415" v="373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4:56.871" v="546"/>
        <pc:sldMkLst>
          <pc:docMk/>
          <pc:sldMk cId="1859621232" sldId="686"/>
        </pc:sldMkLst>
        <pc:spChg chg="mod">
          <ac:chgData name="Khattab, Sherif" userId="c83b1e15-36f3-4f46-aceb-05aac24c545e" providerId="ADAL" clId="{C573D1BA-60C4-496F-900E-6ACC1D292198}" dt="2021-11-16T17:03:15.700" v="514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C573D1BA-60C4-496F-900E-6ACC1D292198}" dt="2021-11-16T17:04:46.156" v="544" actId="27636"/>
          <ac:spMkLst>
            <pc:docMk/>
            <pc:sldMk cId="1859621232" sldId="686"/>
            <ac:spMk id="3" creationId="{0AB20655-A5EB-4723-9A46-A459597F30E3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12.684" v="552"/>
        <pc:sldMkLst>
          <pc:docMk/>
          <pc:sldMk cId="1693605844" sldId="687"/>
        </pc:sldMkLst>
        <pc:spChg chg="mod">
          <ac:chgData name="Khattab, Sherif" userId="c83b1e15-36f3-4f46-aceb-05aac24c545e" providerId="ADAL" clId="{C573D1BA-60C4-496F-900E-6ACC1D292198}" dt="2021-11-16T17:02:11.552" v="47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C573D1BA-60C4-496F-900E-6ACC1D292198}" dt="2021-11-16T17:02:13.167" v="474"/>
          <ac:spMkLst>
            <pc:docMk/>
            <pc:sldMk cId="1693605844" sldId="687"/>
            <ac:spMk id="3" creationId="{B6621103-B5F0-4B13-B1D5-A90541BD8165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06.961" v="550"/>
        <pc:sldMkLst>
          <pc:docMk/>
          <pc:sldMk cId="1163323987" sldId="688"/>
        </pc:sldMkLst>
        <pc:spChg chg="mod">
          <ac:chgData name="Khattab, Sherif" userId="c83b1e15-36f3-4f46-aceb-05aac24c545e" providerId="ADAL" clId="{C573D1BA-60C4-496F-900E-6ACC1D292198}" dt="2021-11-16T17:02:42.142" v="509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C573D1BA-60C4-496F-900E-6ACC1D292198}" dt="2021-11-16T17:05:00.676" v="548" actId="20577"/>
          <ac:spMkLst>
            <pc:docMk/>
            <pc:sldMk cId="1163323987" sldId="688"/>
            <ac:spMk id="3" creationId="{1B12EDE3-1EDF-4174-8B70-DA50A45D402C}"/>
          </ac:spMkLst>
        </pc:spChg>
      </pc:sldChg>
      <pc:sldMasterChg chg="del delSldLayout">
        <pc:chgData name="Khattab, Sherif" userId="c83b1e15-36f3-4f46-aceb-05aac24c545e" providerId="ADAL" clId="{C573D1BA-60C4-496F-900E-6ACC1D292198}" dt="2021-11-16T16:59:21.555" v="407" actId="2696"/>
        <pc:sldMasterMkLst>
          <pc:docMk/>
          <pc:sldMasterMk cId="3631272700" sldId="2147483687"/>
        </pc:sldMasterMkLst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29963912" sldId="214748368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74113947" sldId="214748368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794956417" sldId="214748369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25707288" sldId="214748369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883725640" sldId="214748369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14977749" sldId="214748369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188831914" sldId="214748369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89266457" sldId="214748369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815664698" sldId="214748369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667147003" sldId="214748369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63151588" sldId="214748369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03822820" sldId="214748369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39890180" sldId="214748370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1092477" sldId="214748370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10510118" sldId="214748370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42369361" sldId="214748370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21109729" sldId="214748370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578436275" sldId="214748370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77279386" sldId="214748370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45222419" sldId="214748370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1640227" sldId="214748370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40718203" sldId="214748370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94681546" sldId="214748371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543329713" sldId="214748371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68235094" sldId="214748371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834748893" sldId="2147483713"/>
          </pc:sldLayoutMkLst>
        </pc:sldLayoutChg>
      </pc:sldMasterChg>
    </pc:docChg>
  </pc:docChgLst>
  <pc:docChgLst>
    <pc:chgData name="Khattab, Sherif" userId="c83b1e15-36f3-4f46-aceb-05aac24c545e" providerId="ADAL" clId="{F99D5BCD-428C-43B5-AE37-FC22E5FD496B}"/>
    <pc:docChg chg="modSld">
      <pc:chgData name="Khattab, Sherif" userId="c83b1e15-36f3-4f46-aceb-05aac24c545e" providerId="ADAL" clId="{F99D5BCD-428C-43B5-AE37-FC22E5FD496B}" dt="2023-01-12T18:47:55.999" v="2"/>
      <pc:docMkLst>
        <pc:docMk/>
      </pc:docMkLst>
      <pc:sldChg chg="addSp modSp mod">
        <pc:chgData name="Khattab, Sherif" userId="c83b1e15-36f3-4f46-aceb-05aac24c545e" providerId="ADAL" clId="{F99D5BCD-428C-43B5-AE37-FC22E5FD496B}" dt="2023-01-12T18:47:55.999" v="2"/>
        <pc:sldMkLst>
          <pc:docMk/>
          <pc:sldMk cId="1330366002" sldId="454"/>
        </pc:sldMkLst>
        <pc:spChg chg="mod">
          <ac:chgData name="Khattab, Sherif" userId="c83b1e15-36f3-4f46-aceb-05aac24c545e" providerId="ADAL" clId="{F99D5BCD-428C-43B5-AE37-FC22E5FD496B}" dt="2023-01-12T18:47:55.454" v="1" actId="20577"/>
          <ac:spMkLst>
            <pc:docMk/>
            <pc:sldMk cId="1330366002" sldId="454"/>
            <ac:spMk id="3" creationId="{00000000-0000-0000-0000-000000000000}"/>
          </ac:spMkLst>
        </pc:spChg>
        <pc:picChg chg="add mod">
          <ac:chgData name="Khattab, Sherif" userId="c83b1e15-36f3-4f46-aceb-05aac24c545e" providerId="ADAL" clId="{F99D5BCD-428C-43B5-AE37-FC22E5FD496B}" dt="2023-01-12T18:47:55.999" v="2"/>
          <ac:picMkLst>
            <pc:docMk/>
            <pc:sldMk cId="1330366002" sldId="454"/>
            <ac:picMk id="5" creationId="{CB517A5D-7DE4-BD0A-1667-65B2317E1193}"/>
          </ac:picMkLst>
        </pc:picChg>
      </pc:sldChg>
    </pc:docChg>
  </pc:docChgLst>
  <pc:docChgLst>
    <pc:chgData name="Sherif Khattab" userId="c83b1e15-36f3-4f46-aceb-05aac24c545e" providerId="ADAL" clId="{B3734109-7497-4176-B8B4-8D96BA065BFC}"/>
    <pc:docChg chg="custSel delSld modSld">
      <pc:chgData name="Sherif Khattab" userId="c83b1e15-36f3-4f46-aceb-05aac24c545e" providerId="ADAL" clId="{B3734109-7497-4176-B8B4-8D96BA065BFC}" dt="2021-03-04T15:10:54.920" v="188"/>
      <pc:docMkLst>
        <pc:docMk/>
      </pc:docMkLst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712558247" sldId="2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36622862" sldId="28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215068544" sldId="47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416205421" sldId="47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22282012" sldId="47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191706530" sldId="47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55444083" sldId="47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699784146" sldId="47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905532786" sldId="478"/>
        </pc:sldMkLst>
      </pc:sldChg>
      <pc:sldChg chg="modSp modAnim">
        <pc:chgData name="Sherif Khattab" userId="c83b1e15-36f3-4f46-aceb-05aac24c545e" providerId="ADAL" clId="{B3734109-7497-4176-B8B4-8D96BA065BFC}" dt="2021-03-04T14:40:18.436" v="8" actId="20577"/>
        <pc:sldMkLst>
          <pc:docMk/>
          <pc:sldMk cId="702367729" sldId="496"/>
        </pc:sldMkLst>
        <pc:spChg chg="mod">
          <ac:chgData name="Sherif Khattab" userId="c83b1e15-36f3-4f46-aceb-05aac24c545e" providerId="ADAL" clId="{B3734109-7497-4176-B8B4-8D96BA065BFC}" dt="2021-03-04T14:40:18.436" v="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B3734109-7497-4176-B8B4-8D96BA065BFC}" dt="2021-03-04T15:10:43.633" v="185"/>
        <pc:sldMkLst>
          <pc:docMk/>
          <pc:sldMk cId="4202616107" sldId="500"/>
        </pc:sldMkLst>
        <pc:spChg chg="mod">
          <ac:chgData name="Sherif Khattab" userId="c83b1e15-36f3-4f46-aceb-05aac24c545e" providerId="ADAL" clId="{B3734109-7497-4176-B8B4-8D96BA065BFC}" dt="2021-03-04T15:10:15.033" v="177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B3734109-7497-4176-B8B4-8D96BA065BFC}" dt="2021-03-04T15:09:59.062" v="162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B3734109-7497-4176-B8B4-8D96BA065BFC}" dt="2021-03-04T14:49:55.659" v="9"/>
        <pc:sldMkLst>
          <pc:docMk/>
          <pc:sldMk cId="2116864396" sldId="505"/>
        </pc:sldMkLst>
        <pc:spChg chg="mod">
          <ac:chgData name="Sherif Khattab" userId="c83b1e15-36f3-4f46-aceb-05aac24c545e" providerId="ADAL" clId="{B3734109-7497-4176-B8B4-8D96BA065BFC}" dt="2021-03-04T14:49:55.659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B3734109-7497-4176-B8B4-8D96BA065BFC}" dt="2021-03-04T14:50:08.358" v="10" actId="6549"/>
        <pc:sldMkLst>
          <pc:docMk/>
          <pc:sldMk cId="3652489610" sldId="506"/>
        </pc:sldMkLst>
        <pc:spChg chg="mod">
          <ac:chgData name="Sherif Khattab" userId="c83b1e15-36f3-4f46-aceb-05aac24c545e" providerId="ADAL" clId="{B3734109-7497-4176-B8B4-8D96BA065BFC}" dt="2021-03-04T14:50:08.358" v="10" actId="6549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621208385" sldId="54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563809780" sldId="54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82848977" sldId="547"/>
        </pc:sldMkLst>
      </pc:sldChg>
      <pc:sldChg chg="modSp mod modAnim">
        <pc:chgData name="Sherif Khattab" userId="c83b1e15-36f3-4f46-aceb-05aac24c545e" providerId="ADAL" clId="{B3734109-7497-4176-B8B4-8D96BA065BFC}" dt="2021-03-04T15:10:54.920" v="188"/>
        <pc:sldMkLst>
          <pc:docMk/>
          <pc:sldMk cId="3106578269" sldId="548"/>
        </pc:sldMkLst>
        <pc:spChg chg="mod">
          <ac:chgData name="Sherif Khattab" userId="c83b1e15-36f3-4f46-aceb-05aac24c545e" providerId="ADAL" clId="{B3734109-7497-4176-B8B4-8D96BA065BFC}" dt="2021-03-04T15:10:18.784" v="179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Sherif Khattab" userId="c83b1e15-36f3-4f46-aceb-05aac24c545e" providerId="ADAL" clId="{B3734109-7497-4176-B8B4-8D96BA065BFC}" dt="2021-03-04T15:10:08.212" v="175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Sherif Khattab" userId="c83b1e15-36f3-4f46-aceb-05aac24c545e" providerId="ADAL" clId="{B3734109-7497-4176-B8B4-8D96BA065BFC}" dt="2021-03-04T15:10:21.270" v="180" actId="47"/>
        <pc:sldMkLst>
          <pc:docMk/>
          <pc:sldMk cId="1239345036" sldId="549"/>
        </pc:sldMkLst>
      </pc:sldChg>
    </pc:docChg>
  </pc:docChgLst>
  <pc:docChgLst>
    <pc:chgData name="Khattab, Sherif" userId="c83b1e15-36f3-4f46-aceb-05aac24c545e" providerId="ADAL" clId="{BC8551F7-F333-DF49-B8A6-4BBA7E0DFE2D}"/>
    <pc:docChg chg="undo redo custSel addSld delSld modSld sldOrd">
      <pc:chgData name="Khattab, Sherif" userId="c83b1e15-36f3-4f46-aceb-05aac24c545e" providerId="ADAL" clId="{BC8551F7-F333-DF49-B8A6-4BBA7E0DFE2D}" dt="2021-03-09T15:23:13.281" v="518"/>
      <pc:docMkLst>
        <pc:docMk/>
      </pc:docMkLst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41449065" sldId="257"/>
        </pc:sldMkLst>
      </pc:sldChg>
      <pc:sldChg chg="modSp add del mod ord chgLayout">
        <pc:chgData name="Khattab, Sherif" userId="c83b1e15-36f3-4f46-aceb-05aac24c545e" providerId="ADAL" clId="{BC8551F7-F333-DF49-B8A6-4BBA7E0DFE2D}" dt="2021-03-09T15:21:13.620" v="418" actId="2696"/>
        <pc:sldMkLst>
          <pc:docMk/>
          <pc:sldMk cId="2659639271" sldId="257"/>
        </pc:sldMkLst>
        <pc:spChg chg="mod ord">
          <ac:chgData name="Khattab, Sherif" userId="c83b1e15-36f3-4f46-aceb-05aac24c545e" providerId="ADAL" clId="{BC8551F7-F333-DF49-B8A6-4BBA7E0DFE2D}" dt="2021-03-09T15:20:26.202" v="413" actId="207"/>
          <ac:spMkLst>
            <pc:docMk/>
            <pc:sldMk cId="2659639271" sldId="257"/>
            <ac:spMk id="4" creationId="{F86888FD-447E-F646-B2C5-FFD54872700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5" creationId="{9BEF5BF5-9244-6747-87AA-D993F718F2A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1" creationId="{3D2CA376-7D87-DB41-A053-D4EA85541D1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2" creationId="{D4D3F7D6-B8F3-994E-A4EC-03D55CF2D77F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98660913" sldId="25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98660913" sldId="257"/>
            <ac:spMk id="4" creationId="{F86888FD-447E-F646-B2C5-FFD54872700E}"/>
          </ac:spMkLst>
        </pc:spChg>
      </pc:sldChg>
      <pc:sldChg chg="modSp add del mod ord chgLayout">
        <pc:chgData name="Khattab, Sherif" userId="c83b1e15-36f3-4f46-aceb-05aac24c545e" providerId="ADAL" clId="{BC8551F7-F333-DF49-B8A6-4BBA7E0DFE2D}" dt="2021-03-09T15:21:13.421" v="417" actId="2696"/>
        <pc:sldMkLst>
          <pc:docMk/>
          <pc:sldMk cId="332445408" sldId="25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4" creationId="{962AAE68-F2C3-F54B-9852-9D218E74AA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" creationId="{2384A088-3845-824A-A857-00B8ED185F7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4" creationId="{4422A6BA-C980-BA4E-9493-0AA211005C0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5" creationId="{86FF3396-776C-334F-987F-EDFCFF67731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30278779" sldId="258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05772120" sldId="25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05772120" sldId="258"/>
            <ac:spMk id="4" creationId="{962AAE68-F2C3-F54B-9852-9D218E74AA8D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7.749" v="512" actId="2696"/>
        <pc:sldMkLst>
          <pc:docMk/>
          <pc:sldMk cId="255986024" sldId="25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7" creationId="{42355C79-BD0B-B24C-BAAB-6624CA6D9EA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8" creationId="{C185B494-090B-8647-BA51-60B9240BEA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3" creationId="{FC8B15CF-9C98-2A49-BC70-FCC1516C7CA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4" creationId="{E8ADFAFE-65CA-734C-BF52-9815E9CCA331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666239798" sldId="25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39798" sldId="259"/>
            <ac:spMk id="17" creationId="{42355C79-BD0B-B24C-BAAB-6624CA6D9EA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64626202" sldId="259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62683804" sldId="26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62683804" sldId="260"/>
            <ac:spMk id="43" creationId="{C7892F81-1A43-734E-B2A5-957E6D41E8BA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8.025" v="513" actId="2696"/>
        <pc:sldMkLst>
          <pc:docMk/>
          <pc:sldMk cId="2637159385" sldId="26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3" creationId="{C7892F81-1A43-734E-B2A5-957E6D41E8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4" creationId="{1B5F4BB1-47B7-DF4F-AED9-254FB961F6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4" creationId="{560544CD-B370-5C4A-92F7-6A8DDA5071A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5" creationId="{7861B8B0-EFE3-DA4F-B1CF-39E9F3C553A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936872045" sldId="26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2868055" sldId="26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2868055" sldId="264"/>
            <ac:spMk id="40" creationId="{AB83DC32-5460-6C47-A802-86D8BF16ED0B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10.343" v="517" actId="2696"/>
        <pc:sldMkLst>
          <pc:docMk/>
          <pc:sldMk cId="2564692149" sldId="26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0" creationId="{AB83DC32-5460-6C47-A802-86D8BF16ED0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1" creationId="{79D9F811-A50E-744F-A425-68FC46278E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0" creationId="{A14946C5-8174-9740-BAC6-2EDF3DE7561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2" creationId="{6942583D-224A-774F-A4A5-EE83000F43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01524373" sldId="264"/>
        </pc:sldMkLst>
      </pc:sldChg>
      <pc:sldChg chg="modSp add del mod chgLayout">
        <pc:chgData name="Khattab, Sherif" userId="c83b1e15-36f3-4f46-aceb-05aac24c545e" providerId="ADAL" clId="{BC8551F7-F333-DF49-B8A6-4BBA7E0DFE2D}" dt="2021-03-09T15:23:07.214" v="511" actId="2696"/>
        <pc:sldMkLst>
          <pc:docMk/>
          <pc:sldMk cId="63636627" sldId="26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6" creationId="{F7616BCE-BE12-F749-BB2F-48658A1F91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7" creationId="{21A69D43-BB09-DB46-AE4B-D827C03AC52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4" creationId="{3E70475F-EC42-444A-99F5-F2F4156502C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5" creationId="{EBEF78FE-0E36-A14D-870F-AF3F310BECA7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87170174" sldId="26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25129013" sldId="26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25129013" sldId="265"/>
            <ac:spMk id="26" creationId="{F7616BCE-BE12-F749-BB2F-48658A1F91A5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11627595" sldId="26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11627595" sldId="266"/>
            <ac:spMk id="4" creationId="{713A9018-A689-CB41-AB47-3465F825F83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77821666" sldId="266"/>
        </pc:sldMkLst>
      </pc:sldChg>
      <pc:sldChg chg="modSp add del mod ord modTransition chgLayout">
        <pc:chgData name="Khattab, Sherif" userId="c83b1e15-36f3-4f46-aceb-05aac24c545e" providerId="ADAL" clId="{BC8551F7-F333-DF49-B8A6-4BBA7E0DFE2D}" dt="2021-03-09T15:21:12.905" v="416" actId="2696"/>
        <pc:sldMkLst>
          <pc:docMk/>
          <pc:sldMk cId="3564174041" sldId="26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4" creationId="{713A9018-A689-CB41-AB47-3465F825F8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5" creationId="{7FFF9373-4161-0841-AD72-120D46A6224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2" creationId="{67D69A21-3ECD-7240-882A-C622A44A665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3" creationId="{6163E8B3-DE1E-C54B-B7B9-F130A3D35F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762877546" sldId="26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71030802" sldId="26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71030802" sldId="267"/>
            <ac:spMk id="5" creationId="{8D103DB3-D9B4-7F49-A12B-66B4A0C08FAA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871030802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863" v="515" actId="2696"/>
        <pc:sldMkLst>
          <pc:docMk/>
          <pc:sldMk cId="4099542174" sldId="26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5" creationId="{8D103DB3-D9B4-7F49-A12B-66B4A0C08F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6" creationId="{8F078BEB-73AB-B648-8F7D-766412DD39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20482" creationId="{B15ED9D3-04E8-6844-9F9F-25960A38757D}"/>
          </ac:spMkLst>
        </pc:spChg>
        <pc:spChg chg="mod ord">
          <ac:chgData name="Khattab, Sherif" userId="c83b1e15-36f3-4f46-aceb-05aac24c545e" providerId="ADAL" clId="{BC8551F7-F333-DF49-B8A6-4BBA7E0DFE2D}" dt="2021-03-09T15:19:30.327" v="411" actId="27636"/>
          <ac:spMkLst>
            <pc:docMk/>
            <pc:sldMk cId="4099542174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353" v="514" actId="2696"/>
        <pc:sldMkLst>
          <pc:docMk/>
          <pc:sldMk cId="1029065241" sldId="26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4" creationId="{5E83345C-FDAE-D542-99CA-5CF2112A409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5" creationId="{4B61AC4C-68AC-A940-9366-0965AFFA2C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6" creationId="{8F8483ED-31C6-DA44-A5DC-E17CF7873B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7" creationId="{55E408D6-3705-BD46-A062-19FC68B8E55C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05990895" sldId="26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05990895" sldId="268"/>
            <ac:spMk id="4" creationId="{5E83345C-FDAE-D542-99CA-5CF2112A409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64584242" sldId="26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2977234" sldId="26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2977234" sldId="269"/>
            <ac:spMk id="19" creationId="{383DB0F7-229F-1744-B3C9-18FE8C8C0FDD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297723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20719142" sldId="26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9.548" v="516" actId="2696"/>
        <pc:sldMkLst>
          <pc:docMk/>
          <pc:sldMk cId="4220445554" sldId="26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19" creationId="{383DB0F7-229F-1744-B3C9-18FE8C8C0FD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0" creationId="{3E9C30A3-0AB2-4A42-A1CB-674BA42B78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3554" creationId="{BDD0BBBF-5CBF-6E40-8293-ED076BF23B2C}"/>
          </ac:spMkLst>
        </pc:spChg>
        <pc:spChg chg="mod ord">
          <ac:chgData name="Khattab, Sherif" userId="c83b1e15-36f3-4f46-aceb-05aac24c545e" providerId="ADAL" clId="{BC8551F7-F333-DF49-B8A6-4BBA7E0DFE2D}" dt="2021-03-09T15:19:30.352" v="412" actId="27636"/>
          <ac:spMkLst>
            <pc:docMk/>
            <pc:sldMk cId="422044555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400270920" sldId="270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786" v="510" actId="2696"/>
        <pc:sldMkLst>
          <pc:docMk/>
          <pc:sldMk cId="2864032733" sldId="27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2" creationId="{C90C2AB3-09F0-1249-82DD-41F4C2B24BC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3" creationId="{80FA2621-289A-A544-9A42-DF2A9CCDE4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0" creationId="{33E29D4B-90E5-FD42-A079-BFBDB764C0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1" creationId="{9D0B272E-5791-5144-910B-531252A33F2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34761570" sldId="27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34761570" sldId="270"/>
            <ac:spMk id="62" creationId="{C90C2AB3-09F0-1249-82DD-41F4C2B24BC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958726580" sldId="271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074639940" sldId="27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074639940" sldId="271"/>
            <ac:spMk id="76" creationId="{335D088A-355F-3140-B5D6-0525BA4E665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6.383" v="509" actId="2696"/>
        <pc:sldMkLst>
          <pc:docMk/>
          <pc:sldMk cId="3709016083" sldId="27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6" creationId="{335D088A-355F-3140-B5D6-0525BA4E665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7" creationId="{D0C444D8-52AA-6D4F-AABB-849661C011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8" creationId="{227750E4-D535-B740-A167-DF183A8D2F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9" creationId="{30F6758B-2E55-7E40-88D4-79B27149E2DB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9211978" sldId="27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9211978" sldId="272"/>
            <ac:spMk id="55" creationId="{FDA78BF8-F7B8-0746-B1D7-4B36E1229F8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72089159" sldId="27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194" v="508" actId="2696"/>
        <pc:sldMkLst>
          <pc:docMk/>
          <pc:sldMk cId="3638318738" sldId="27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5" creationId="{FDA78BF8-F7B8-0746-B1D7-4B36E1229F8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6" creationId="{36386DB8-98CD-AB4F-8312-FB790B5E81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5" creationId="{11CA164B-FDE7-6D4F-A498-1574160C4B2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6" creationId="{14C46CE5-7912-514F-94BB-C47EE7B3D18E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5.357" v="507" actId="2696"/>
        <pc:sldMkLst>
          <pc:docMk/>
          <pc:sldMk cId="298320384" sldId="27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8" creationId="{23ED52AE-8CC2-394A-8733-55D14E8AC8A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9" creationId="{A8029013-BECC-1841-824C-01D701B79AD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6" creationId="{93AD8012-53BD-2A44-94F2-A9D4B28EB4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7" creationId="{E5640B7F-C7C8-A149-B82B-BD4586D7A0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114436" sldId="273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985628977" sldId="27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985628977" sldId="273"/>
            <ac:spMk id="28" creationId="{23ED52AE-8CC2-394A-8733-55D14E8AC8A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666200868" sldId="27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00868" sldId="274"/>
            <ac:spMk id="4" creationId="{CBDADE07-D6AB-A24D-83CF-6015E53C419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4.604" v="506" actId="2696"/>
        <pc:sldMkLst>
          <pc:docMk/>
          <pc:sldMk cId="2672593568" sldId="27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4" creationId="{CBDADE07-D6AB-A24D-83CF-6015E53C419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5" creationId="{41E43D5D-90E6-1441-89F7-EC01560FB26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0" creationId="{6D9876D4-7D9C-CC4D-8C7B-0EEF25519FD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1" creationId="{933F21ED-F9EB-7944-89F7-0AB550545CE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084408" sldId="274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3.870" v="505" actId="2696"/>
        <pc:sldMkLst>
          <pc:docMk/>
          <pc:sldMk cId="428754349" sldId="27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4" creationId="{36965CE1-D918-6C4F-A4B9-6DB54CA23E8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5" creationId="{5F48741D-0633-064C-8A82-1E69646496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4" creationId="{FD0EA1C2-BB7A-E049-B841-8413048331C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5" creationId="{010CE387-5024-164F-A929-D5E4FF7494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133180735" sldId="275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16368864" sldId="27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16368864" sldId="275"/>
            <ac:spMk id="4" creationId="{36965CE1-D918-6C4F-A4B9-6DB54CA23E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31436851" sldId="27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731464812" sldId="27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731464812" sldId="276"/>
            <ac:spMk id="24" creationId="{759F36B5-0414-1049-84AF-F91B1D1EE8C7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491" v="504" actId="2696"/>
        <pc:sldMkLst>
          <pc:docMk/>
          <pc:sldMk cId="2785031238" sldId="27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4" creationId="{759F36B5-0414-1049-84AF-F91B1D1EE8C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5" creationId="{6E34D3E4-9386-CF49-8C1D-1B4AC2FEF33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8" creationId="{E90E363A-B0F3-CD4C-B8E2-9DC69F84939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9" creationId="{70D9E4BD-C385-A748-9E77-18A3D898E3C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66383087" sldId="27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6383087" sldId="277"/>
            <ac:spMk id="61" creationId="{C2AFBFD7-2F9A-4D4B-A478-5E703FDDE27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032" v="503" actId="2696"/>
        <pc:sldMkLst>
          <pc:docMk/>
          <pc:sldMk cId="2833103056" sldId="27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1" creationId="{C2AFBFD7-2F9A-4D4B-A478-5E703FDDE27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2" creationId="{57FB894D-9D27-A247-B1A6-4AE51486837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6" creationId="{D46B3423-A3E0-0C4B-96F3-9404175B2D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7" creationId="{613463CE-198E-A14F-8EA8-AE74CF17927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270220" sldId="277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36114595" sldId="28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36114595" sldId="280"/>
            <ac:spMk id="17" creationId="{11CC8A1E-BC7F-4647-A05F-50E57F2A7C6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8.941" v="451" actId="2696"/>
        <pc:sldMkLst>
          <pc:docMk/>
          <pc:sldMk cId="3476345677" sldId="28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7" creationId="{11CC8A1E-BC7F-4647-A05F-50E57F2A7C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8" creationId="{9E02BFEC-8318-6045-BA66-CDA1A643A61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7" creationId="{07FF1D31-52E4-8F41-B910-26EE779DED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8" creationId="{BAD9C935-A57B-D04C-A415-82291C7422F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217920703" sldId="28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827015536" sldId="28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27015536" sldId="281"/>
            <ac:spMk id="55" creationId="{3070EB66-7C1D-554F-B4F8-460F106EB491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705" v="450" actId="2696"/>
        <pc:sldMkLst>
          <pc:docMk/>
          <pc:sldMk cId="2366007434" sldId="281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2" creationId="{0ADE8DB4-8FE8-7C47-AC40-5EEB4FC49198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3" creationId="{9010C543-3029-8B4F-834C-251CCB3573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5" creationId="{3070EB66-7C1D-554F-B4F8-460F106EB4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6" creationId="{A53F2323-5A40-9C4E-89A9-739B444D004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42039" creationId="{F4875458-D921-3C42-9C38-64DE6C0A73ED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58028039" sldId="281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1213365" sldId="28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213365" sldId="282"/>
            <ac:spMk id="48" creationId="{5CA8A13A-76FE-204A-8E84-35B422BD37D2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592" v="449" actId="2696"/>
        <pc:sldMkLst>
          <pc:docMk/>
          <pc:sldMk cId="1989358658" sldId="282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2" creationId="{95DE6A2E-C353-8B4E-A371-5E5C2799AE8F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3" creationId="{91AB8E27-1F45-D440-B9D4-A28B205402C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8" creationId="{5CA8A13A-76FE-204A-8E84-35B422BD37D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9" creationId="{5E710828-6999-F442-94D5-545CD360B61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3056" creationId="{B4563DD8-5DB2-D64B-8315-E3C997EA027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65817636" sldId="282"/>
        </pc:sldMkLst>
      </pc:sldChg>
      <pc:sldChg chg="modSp add del mod chgLayout">
        <pc:chgData name="Khattab, Sherif" userId="c83b1e15-36f3-4f46-aceb-05aac24c545e" providerId="ADAL" clId="{BC8551F7-F333-DF49-B8A6-4BBA7E0DFE2D}" dt="2021-03-09T15:21:17.427" v="444" actId="2696"/>
        <pc:sldMkLst>
          <pc:docMk/>
          <pc:sldMk cId="2447986242" sldId="28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" creationId="{65EEFF2D-E516-1945-BC72-4C19AFD4DAA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5" creationId="{62A604FC-65E3-F545-B6F0-1D8C0FD3C3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6" creationId="{BCED4FF8-F6B7-854E-B11B-B1299FABD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7" creationId="{859CA027-4DFA-DC4D-846A-1B2A51C664C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50165450" sldId="28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50165450" sldId="283"/>
            <ac:spMk id="4" creationId="{65EEFF2D-E516-1945-BC72-4C19AFD4DAA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952582" sldId="28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395211604" sldId="284"/>
        </pc:sldMkLst>
      </pc:sldChg>
      <pc:sldChg chg="modSp add del mod chgLayout">
        <pc:chgData name="Khattab, Sherif" userId="c83b1e15-36f3-4f46-aceb-05aac24c545e" providerId="ADAL" clId="{BC8551F7-F333-DF49-B8A6-4BBA7E0DFE2D}" dt="2021-03-09T15:21:17.372" v="443" actId="2696"/>
        <pc:sldMkLst>
          <pc:docMk/>
          <pc:sldMk cId="1547612067" sldId="28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3" creationId="{040A2820-3F5C-914B-9CD3-0E2B7ED4C7B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4" creationId="{A222AFBE-40DE-A441-9C04-27D00C13B5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79" creationId="{FDAD25FE-388D-BC45-A370-11171EE2C58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80" creationId="{680B4546-F2AE-7A4B-9489-77A04A5EE30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949321754" sldId="28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49321754" sldId="284"/>
            <ac:spMk id="23" creationId="{040A2820-3F5C-914B-9CD3-0E2B7ED4C7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24028409" sldId="28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616359382" sldId="28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16359382" sldId="285"/>
            <ac:spMk id="4" creationId="{148EDC61-FA6C-D54F-8609-BEF99361E629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7.097" v="442" actId="2696"/>
        <pc:sldMkLst>
          <pc:docMk/>
          <pc:sldMk cId="2326737287" sldId="28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" creationId="{148EDC61-FA6C-D54F-8609-BEF99361E62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5" creationId="{E3C024A9-F851-A648-B82B-4E015FC2F8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4" creationId="{383A83AC-B41C-8B4D-A52F-0D9D1A97D1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5" creationId="{E136B452-F50D-C64E-AC4B-55BDAA260F7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6.985" v="441" actId="2696"/>
        <pc:sldMkLst>
          <pc:docMk/>
          <pc:sldMk cId="1093118900" sldId="28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" creationId="{2E015DEC-B4B1-2945-AD36-35937445080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5" creationId="{569F3FA2-D603-344C-8702-87CFEAB81A7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8" creationId="{66FBDCE9-F4FB-AB4F-B90D-EFB680AB64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9" creationId="{FB210B6F-E62B-E643-91CC-C8E449D489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045172050" sldId="286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470824588" sldId="28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0824588" sldId="286"/>
            <ac:spMk id="4" creationId="{2E015DEC-B4B1-2945-AD36-35937445080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601442099" sldId="287"/>
        </pc:sldMkLst>
      </pc:sldChg>
      <pc:sldChg chg="modSp add del mod chgLayout">
        <pc:chgData name="Khattab, Sherif" userId="c83b1e15-36f3-4f46-aceb-05aac24c545e" providerId="ADAL" clId="{BC8551F7-F333-DF49-B8A6-4BBA7E0DFE2D}" dt="2021-03-09T15:21:18.451" v="448" actId="2696"/>
        <pc:sldMkLst>
          <pc:docMk/>
          <pc:sldMk cId="2112976756" sldId="28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1" creationId="{A5BFC97F-4AE6-7344-BA26-EBD50D951F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2" creationId="{C26038B4-F6C8-B548-AE10-9AC88FE0C5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3" creationId="{92F996F9-41A5-1E4F-8A71-56930189F98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4" creationId="{CF02A81A-251A-9845-8098-78F4F58F3C5A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753278460" sldId="28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753278460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730254086" sldId="28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30254086" sldId="288"/>
            <ac:spMk id="4" creationId="{C462BEB7-B7D7-9E42-AF26-7340B38BBC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522792431" sldId="288"/>
        </pc:sldMkLst>
      </pc:sldChg>
      <pc:sldChg chg="modSp add del mod chgLayout">
        <pc:chgData name="Khattab, Sherif" userId="c83b1e15-36f3-4f46-aceb-05aac24c545e" providerId="ADAL" clId="{BC8551F7-F333-DF49-B8A6-4BBA7E0DFE2D}" dt="2021-03-09T15:21:17.998" v="447" actId="2696"/>
        <pc:sldMkLst>
          <pc:docMk/>
          <pc:sldMk cId="4126516199" sldId="28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4" creationId="{C462BEB7-B7D7-9E42-AF26-7340B38BBC5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" creationId="{82841C8E-EF71-3342-8263-0011A8577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8" creationId="{C86020A2-4284-7D4C-A213-10EE010A9F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9" creationId="{D631BDEF-CA93-954B-B2AD-C75918D616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32103208" sldId="289"/>
        </pc:sldMkLst>
      </pc:sldChg>
      <pc:sldChg chg="modSp add del mod chgLayout">
        <pc:chgData name="Khattab, Sherif" userId="c83b1e15-36f3-4f46-aceb-05aac24c545e" providerId="ADAL" clId="{BC8551F7-F333-DF49-B8A6-4BBA7E0DFE2D}" dt="2021-03-09T15:21:17.953" v="446" actId="2696"/>
        <pc:sldMkLst>
          <pc:docMk/>
          <pc:sldMk cId="1541481693" sldId="28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3" creationId="{A8EDC9CB-1C47-C845-BC1F-9E9691475B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4" creationId="{3847CA77-E2D5-DE4D-B157-7E4B104DF8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4" creationId="{2730052A-2D99-3744-B09E-DAFE150A72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5" creationId="{8F62DC9E-4348-5945-B8AF-BEC3D59DDC1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50170092" sldId="28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50170092" sldId="289"/>
            <ac:spMk id="13" creationId="{A8EDC9CB-1C47-C845-BC1F-9E9691475B7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854989116" sldId="290"/>
        </pc:sldMkLst>
      </pc:sldChg>
      <pc:sldChg chg="addSp delSp modSp add del mod chgLayout">
        <pc:chgData name="Khattab, Sherif" userId="c83b1e15-36f3-4f46-aceb-05aac24c545e" providerId="ADAL" clId="{BC8551F7-F333-DF49-B8A6-4BBA7E0DFE2D}" dt="2021-03-09T15:21:17.869" v="445" actId="2696"/>
        <pc:sldMkLst>
          <pc:docMk/>
          <pc:sldMk cId="1862550954" sldId="290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2" creationId="{9D1AEDFE-1E83-4744-BAC0-CDC6F10DE256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3" creationId="{E9CBC1F6-B409-DB4E-9D13-57FA4C36D2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3" creationId="{AB0BD055-4A34-CF4E-8605-2309EE6966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4" creationId="{9EBE2200-50E9-FE44-B92C-9F63C605E80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2232" creationId="{632FEAE1-AB80-CA43-8496-99E0413E0845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86868998" sldId="29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86868998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05350533" sldId="29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5350533" sldId="292"/>
            <ac:spMk id="4" creationId="{D8914E21-DD4E-E043-B65F-15D6AFB672C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10710663" sldId="292"/>
        </pc:sldMkLst>
      </pc:sldChg>
      <pc:sldChg chg="modSp add del mod chgLayout">
        <pc:chgData name="Khattab, Sherif" userId="c83b1e15-36f3-4f46-aceb-05aac24c545e" providerId="ADAL" clId="{BC8551F7-F333-DF49-B8A6-4BBA7E0DFE2D}" dt="2021-03-09T15:21:16.929" v="440" actId="2696"/>
        <pc:sldMkLst>
          <pc:docMk/>
          <pc:sldMk cId="1161813218" sldId="29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4" creationId="{D8914E21-DD4E-E043-B65F-15D6AFB672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" creationId="{D5FBD289-DBE9-4641-8C27-D21A5EE8A6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6" creationId="{375C2356-6ADE-FC4E-9BA3-8B2755AC7C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7" creationId="{6BA541B7-55A3-F84D-8725-48D8A5D033F6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6.873" v="439" actId="2696"/>
        <pc:sldMkLst>
          <pc:docMk/>
          <pc:sldMk cId="994348194" sldId="293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2" creationId="{FE5442DA-9015-F14F-A706-BD78569B3D01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3" creationId="{FEE50028-4F54-EE47-87CF-0CC94B71C15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1" creationId="{605B1666-9B68-7B4A-ABBD-04BFFCD7E96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2" creationId="{6390229D-8363-5241-97CB-7A4F53107A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5302" creationId="{9A98075C-C04F-D646-B051-5A86408425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418159" sldId="293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4192540569" sldId="29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192540569" sldId="293"/>
            <ac:spMk id="51" creationId="{605B1666-9B68-7B4A-ABBD-04BFFCD7E96F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2.582" v="502" actId="2696"/>
        <pc:sldMkLst>
          <pc:docMk/>
          <pc:sldMk cId="523001465" sldId="29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5" creationId="{E11F4B18-8147-7E43-9F98-27ABF884DD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6" creationId="{87D4C29E-4AD8-EC4F-AA7C-4709110FD3A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6" creationId="{061C996D-34FC-3240-B0D4-54B01ACAF8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7" creationId="{96A41932-A504-E242-A393-7977BB16E26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178444692" sldId="29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178444692" sldId="294"/>
            <ac:spMk id="15" creationId="{E11F4B18-8147-7E43-9F98-27ABF884DDC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073533" sldId="29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0282877" sldId="29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0282877" sldId="296"/>
            <ac:spMk id="4" creationId="{DC995CA8-8DE2-CE4D-B6B0-B8623774ECD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4151404" sldId="296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491" v="438" actId="2696"/>
        <pc:sldMkLst>
          <pc:docMk/>
          <pc:sldMk cId="3966262980" sldId="29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4" creationId="{DC995CA8-8DE2-CE4D-B6B0-B8623774ECD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" creationId="{33CD24D7-B73A-8E4A-8785-EEB35F9105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4" creationId="{B16C0CFF-4218-7D46-AC92-F290564436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5" creationId="{23591D88-79F7-9541-85D0-6E1923327BB5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373" v="437" actId="2696"/>
        <pc:sldMkLst>
          <pc:docMk/>
          <pc:sldMk cId="807097972" sldId="29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4" creationId="{329CD28B-4CF0-3248-91AD-D0156E0175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5" creationId="{1BC04F91-41FA-4D41-AFA3-F17AF2E5259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8" creationId="{4C1A1A27-50CB-4646-B9F0-8F9B51BE06E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9" creationId="{70BA9A28-79C4-B842-A17D-1B04CBB8D30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99687417" sldId="29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99687417" sldId="297"/>
            <ac:spMk id="4" creationId="{329CD28B-4CF0-3248-91AD-D0156E01754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96686006" sldId="297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99762591" sldId="29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38076012" sldId="29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38076012" sldId="298"/>
            <ac:spMk id="4" creationId="{AB0BC469-8EE4-1345-BFA5-EF4EE46DB062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38076012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221" v="436" actId="2696"/>
        <pc:sldMkLst>
          <pc:docMk/>
          <pc:sldMk cId="3587277899" sldId="29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4" creationId="{AB0BC469-8EE4-1345-BFA5-EF4EE46DB0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5" creationId="{7B68F01D-F71D-B947-9B17-3C4D442B319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2" creationId="{E4D440DA-5E43-0A43-91F2-8343959653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77" v="435" actId="2696"/>
        <pc:sldMkLst>
          <pc:docMk/>
          <pc:sldMk cId="1101676549" sldId="29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4" creationId="{15C7EF66-19BF-B44A-A0B6-FA8D0532F2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5" creationId="{7859BAD0-46D9-1B46-87C1-4F78898B9BF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6" creationId="{FE63BB62-EBCA-9C42-BA00-58054044DCF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7" creationId="{A67BE0AD-391A-2647-AC33-68B46627EEC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247554447" sldId="29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47554447" sldId="299"/>
            <ac:spMk id="4" creationId="{15C7EF66-19BF-B44A-A0B6-FA8D0532F2A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537317818" sldId="299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77643562" sldId="30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77643562" sldId="300"/>
            <ac:spMk id="23" creationId="{F4D29084-1026-E54B-BF3E-E7E6CBF47B9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28" v="434" actId="2696"/>
        <pc:sldMkLst>
          <pc:docMk/>
          <pc:sldMk cId="2575481131" sldId="30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3" creationId="{F4D29084-1026-E54B-BF3E-E7E6CBF47B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4" creationId="{FB02C6B2-C0CE-C94C-BFC1-03608A708BE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0" creationId="{1A5EF7B0-C34D-4D4F-A329-2E404543BB7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1" creationId="{9F9D7E68-5785-B54D-8B78-AD97AB85F30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011171885" sldId="300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7129254" sldId="301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032" v="433" actId="2696"/>
        <pc:sldMkLst>
          <pc:docMk/>
          <pc:sldMk cId="2533626735" sldId="30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4" creationId="{091F4296-004E-CE49-AAFA-55B15C5F45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5" creationId="{B998CABE-41D9-634C-8409-C508A8ED69C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4" creationId="{3CBDB83A-640E-3A4F-937E-45C10DDE66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5" creationId="{8B281096-3FF6-BA4A-B6AD-D2C747648A6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327155135" sldId="30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327155135" sldId="301"/>
            <ac:spMk id="24" creationId="{091F4296-004E-CE49-AAFA-55B15C5F45C4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29695282" sldId="30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29695282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729695282" sldId="302"/>
            <ac:spMk id="65539" creationId="{1743E249-B634-F84F-8890-BC07F8AC8CD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687" v="432" actId="2696"/>
        <pc:sldMkLst>
          <pc:docMk/>
          <pc:sldMk cId="3635172108" sldId="30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4" creationId="{5FF29D30-1BC8-214D-8C77-0015442872E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5" creationId="{181DA452-B6E5-384A-8270-6D22C22C97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8" creationId="{0FA8CCE5-70A1-D741-A33A-3E05081E47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9" creationId="{1743E249-B634-F84F-8890-BC07F8AC8CD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25943932" sldId="30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550" v="431" actId="2696"/>
        <pc:sldMkLst>
          <pc:docMk/>
          <pc:sldMk cId="1928348446" sldId="30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4" creationId="{E92F30EE-CE36-0547-8017-ED02DDC868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5" creationId="{5B8365AF-67AB-2F4C-9202-A343610B29E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2" creationId="{8381C4D7-7A71-FF4B-8A81-A6CE4BCC00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3" creationId="{DCA6B586-27BD-9340-845C-D7720A3F92DA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27516172" sldId="30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27516172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27516172" sldId="303"/>
            <ac:spMk id="66563" creationId="{DCA6B586-27BD-9340-845C-D7720A3F92D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75313416" sldId="30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485301007" sldId="30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15038693" sldId="30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5038693" sldId="304"/>
            <ac:spMk id="55" creationId="{66C99394-0F40-314C-B56B-DE6569C19673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353" v="430" actId="2696"/>
        <pc:sldMkLst>
          <pc:docMk/>
          <pc:sldMk cId="3313100883" sldId="30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5" creationId="{66C99394-0F40-314C-B56B-DE6569C1967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6" creationId="{9B05387C-06AC-824A-907F-B54D48774C9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6" creationId="{64D0ABAB-B4DF-1948-B986-C5E2D20075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7" creationId="{BD136614-4568-8442-B28F-00133603800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638473689" sldId="30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237" v="429" actId="2696"/>
        <pc:sldMkLst>
          <pc:docMk/>
          <pc:sldMk cId="941462347" sldId="30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4" creationId="{B9869718-6FB0-9941-82B1-4B59A4DE8E5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5" creationId="{49510CEA-B4CC-7446-A104-8C3218D4D74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0" creationId="{15E18E49-F169-784B-B04A-AC343EDD82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1" creationId="{B733C6B2-F4AA-8A40-9EB2-C636662E40D8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546630543" sldId="30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546630543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546630543" sldId="305"/>
            <ac:spMk id="68611" creationId="{B733C6B2-F4AA-8A40-9EB2-C636662E40D8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090" v="428" actId="2696"/>
        <pc:sldMkLst>
          <pc:docMk/>
          <pc:sldMk cId="1287064345" sldId="30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7" creationId="{A8397ACB-E0F4-FE42-BFD3-36927CFF186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8" creationId="{98146C4D-B898-AA4F-959B-64D625A995F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4" creationId="{165450AE-581B-4D4F-B4B0-80B34B6CD4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5" creationId="{1EA3765E-DA51-9E4A-B6A8-17C825B47DE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97864826" sldId="30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97864826" sldId="306"/>
            <ac:spMk id="7" creationId="{A8397ACB-E0F4-FE42-BFD3-36927CFF186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275314897" sldId="306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10140743" sldId="30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65746683" sldId="30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6574668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65746683" sldId="307"/>
            <ac:spMk id="70658" creationId="{51232B28-397F-FD45-89DD-5AE99EC4BEEB}"/>
          </ac:spMkLst>
        </pc:spChg>
      </pc:sldChg>
      <pc:sldChg chg="addSp modSp add del mod modTransition chgLayout">
        <pc:chgData name="Khattab, Sherif" userId="c83b1e15-36f3-4f46-aceb-05aac24c545e" providerId="ADAL" clId="{BC8551F7-F333-DF49-B8A6-4BBA7E0DFE2D}" dt="2021-03-09T15:21:14.899" v="427" actId="2696"/>
        <pc:sldMkLst>
          <pc:docMk/>
          <pc:sldMk cId="3711219599" sldId="307"/>
        </pc:sldMkLst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2" creationId="{4E3206B0-D2C3-4246-9DAC-C11E71B5DDB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4" creationId="{752F9353-BB1A-C042-AF8D-874DAD8B04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5" creationId="{7EB6E2E2-B699-B943-A3EF-83569EFBEBB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70658" creationId="{51232B28-397F-FD45-89DD-5AE99EC4BEEB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847" v="426" actId="2696"/>
        <pc:sldMkLst>
          <pc:docMk/>
          <pc:sldMk cId="935550977" sldId="32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1" creationId="{7DE61244-624F-224D-B913-B6BEB9108FB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2" creationId="{A1319276-E0EB-6A41-B9E8-AF0DB3A0E9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86018" creationId="{FFC024A6-AFCF-4E49-B85D-185FD647B85B}"/>
          </ac:spMkLst>
        </pc:spChg>
        <pc:graphicFrameChg chg="mod ord modGraphic">
          <ac:chgData name="Khattab, Sherif" userId="c83b1e15-36f3-4f46-aceb-05aac24c545e" providerId="ADAL" clId="{BC8551F7-F333-DF49-B8A6-4BBA7E0DFE2D}" dt="2021-03-09T15:19:30.109" v="410" actId="700"/>
          <ac:graphicFrameMkLst>
            <pc:docMk/>
            <pc:sldMk cId="935550977" sldId="322"/>
            <ac:graphicFrameMk id="86019" creationId="{C40C6EF8-B406-FD4C-B771-14CD35031001}"/>
          </ac:graphicFrameMkLst>
        </pc:graphicFrame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361461216" sldId="32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361461216" sldId="322"/>
            <ac:spMk id="41" creationId="{7DE61244-624F-224D-B913-B6BEB9108FB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50368142" sldId="322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2650222" sldId="32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2650222" sldId="323"/>
            <ac:spMk id="4" creationId="{E753EC89-1EB2-2544-B99B-802A30867E26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769" v="425" actId="2696"/>
        <pc:sldMkLst>
          <pc:docMk/>
          <pc:sldMk cId="3214057726" sldId="32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4" creationId="{E753EC89-1EB2-2544-B99B-802A30867E2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5" creationId="{33897189-8D08-5343-A7CF-D51A354BD69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2" creationId="{E371AE6F-E86B-F340-8305-D7F3FA9763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3" creationId="{30CE7E06-A120-404E-B809-40A1D1A0CF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329139193" sldId="323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700" v="424" actId="2696"/>
        <pc:sldMkLst>
          <pc:docMk/>
          <pc:sldMk cId="1653522231" sldId="32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0" creationId="{10D9F2C4-A5AC-0442-9913-32D5CE205C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1" creationId="{02DF15F3-6E31-8A4F-AC02-F3862E88988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2" creationId="{497ED6D3-82F2-5648-AA96-0A2A24F11B5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3" creationId="{53F4F09E-AA95-2040-B94E-0F0A45585DD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76802990" sldId="32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6802990" sldId="324"/>
            <ac:spMk id="110" creationId="{10D9F2C4-A5AC-0442-9913-32D5CE205C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81558773" sldId="32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23357202" sldId="32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23357202" sldId="325"/>
            <ac:spMk id="125" creationId="{51B034F3-8E6A-6542-8405-5BB382E80D0A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393" v="423" actId="2696"/>
        <pc:sldMkLst>
          <pc:docMk/>
          <pc:sldMk cId="1538505610" sldId="32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5" creationId="{51B034F3-8E6A-6542-8405-5BB382E80D0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6" creationId="{3A0CF51B-CB3C-0D4E-9F9D-E133E7C5F17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1" creationId="{2A341B00-AD74-3A40-B7DA-14E951B21A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2" creationId="{61D708AF-D2A4-CC45-A024-D1C5ADF36B9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832034141" sldId="32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93" v="422" actId="2696"/>
        <pc:sldMkLst>
          <pc:docMk/>
          <pc:sldMk cId="343660050" sldId="32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4" creationId="{DAB91284-1D8B-204E-8583-15360BFEFC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5" creationId="{B4BE849E-C9F8-374C-94E0-A6FE4F532BB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4" creationId="{CEEC4CEE-B6D7-3C48-A7E8-E8CF479D74D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5" creationId="{24B7D955-836F-F443-88A5-4C4DB40B9C1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58021696" sldId="32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58021696" sldId="326"/>
            <ac:spMk id="4" creationId="{DAB91284-1D8B-204E-8583-15360BFEFCC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49946994" sldId="32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9711195" sldId="32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9711195" sldId="327"/>
            <ac:spMk id="292" creationId="{C13D240D-F0A0-3841-884C-711F5A23EC23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510547112" sldId="327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10" v="421" actId="2696"/>
        <pc:sldMkLst>
          <pc:docMk/>
          <pc:sldMk cId="1685933343" sldId="32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2" creationId="{C13D240D-F0A0-3841-884C-711F5A23EC2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3" creationId="{CBA3F80A-5F91-624A-998F-32AB96289A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8" creationId="{A308C4C6-FA8B-7242-BB54-6F696FC5E8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9" creationId="{F688453B-22BC-814A-8D07-64C996A806B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1228256" sldId="328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956" v="420" actId="2696"/>
        <pc:sldMkLst>
          <pc:docMk/>
          <pc:sldMk cId="789414794" sldId="32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4" creationId="{361C86D4-783D-9B4E-BB82-DDFF38B134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5" creationId="{A526DEC9-A78A-EA4B-8E5A-C8C9728661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2" creationId="{F600C797-217D-8C45-897E-6B19F8235E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3" creationId="{D610531E-62F6-F841-B62B-109FB5F50EC7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847394702" sldId="32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47394702" sldId="328"/>
            <ac:spMk id="4" creationId="{361C86D4-783D-9B4E-BB82-DDFF38B1349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9752380" sldId="32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791" v="419" actId="2696"/>
        <pc:sldMkLst>
          <pc:docMk/>
          <pc:sldMk cId="3582787523" sldId="32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4" creationId="{5300FDFC-A255-3447-AA90-9E768A85796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5" creationId="{B6E68AC1-5EB1-EE46-9CE8-D089590BBC4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6" creationId="{64B9863C-1574-3E49-9ABA-1103C42C5C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7" creationId="{3F280EAA-6EDD-1440-AE40-5E270DEC94E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76911232" sldId="32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76911232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98367991" sldId="47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18690417" sldId="48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4050025745" sldId="48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3252372" sldId="48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92110939" sldId="48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412671351" sldId="485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6669778" sldId="486"/>
        </pc:sldMkLst>
      </pc:sldChg>
      <pc:sldChg chg="modSp modAnim">
        <pc:chgData name="Khattab, Sherif" userId="c83b1e15-36f3-4f46-aceb-05aac24c545e" providerId="ADAL" clId="{BC8551F7-F333-DF49-B8A6-4BBA7E0DFE2D}" dt="2021-03-09T15:02:57.568" v="28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BC8551F7-F333-DF49-B8A6-4BBA7E0DFE2D}" dt="2021-03-09T15:02:57.568" v="2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22:25.876" v="484"/>
        <pc:sldMkLst>
          <pc:docMk/>
          <pc:sldMk cId="4202616107" sldId="500"/>
        </pc:sldMkLst>
        <pc:spChg chg="mod">
          <ac:chgData name="Khattab, Sherif" userId="c83b1e15-36f3-4f46-aceb-05aac24c545e" providerId="ADAL" clId="{BC8551F7-F333-DF49-B8A6-4BBA7E0DFE2D}" dt="2021-03-09T15:16:23.520" v="400" actId="403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BC8551F7-F333-DF49-B8A6-4BBA7E0DFE2D}" dt="2021-03-09T15:03:38.687" v="81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BC8551F7-F333-DF49-B8A6-4BBA7E0DFE2D}" dt="2021-03-09T15:03:38.687" v="81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BC8551F7-F333-DF49-B8A6-4BBA7E0DFE2D}" dt="2021-03-09T15:04:06.860" v="15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BC8551F7-F333-DF49-B8A6-4BBA7E0DFE2D}" dt="2021-03-09T15:04:06.860" v="15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16:14.200" v="386" actId="27636"/>
        <pc:sldMkLst>
          <pc:docMk/>
          <pc:sldMk cId="3106578269" sldId="548"/>
        </pc:sldMkLst>
        <pc:spChg chg="mod">
          <ac:chgData name="Khattab, Sherif" userId="c83b1e15-36f3-4f46-aceb-05aac24c545e" providerId="ADAL" clId="{BC8551F7-F333-DF49-B8A6-4BBA7E0DFE2D}" dt="2021-03-09T15:16:14.200" v="38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38775688" sldId="557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92593193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283012382" sldId="559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68515591" sldId="56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87194210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204705229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11359803" sldId="56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78700803" sldId="563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6780415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8814156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791947110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099529074" sldId="566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747732605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88662114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696933530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90924536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377651607" sldId="57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670379455" sldId="57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115630515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35879386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69318217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17878205" sldId="574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902699" sldId="57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488723801" sldId="575"/>
        </pc:sldMkLst>
      </pc:sldChg>
    </pc:docChg>
  </pc:docChgLst>
  <pc:docChgLst>
    <pc:chgData name="Khattab, Sherif" userId="c83b1e15-36f3-4f46-aceb-05aac24c545e" providerId="ADAL" clId="{F6781B7D-DE49-774F-9254-4274125BBB67}"/>
    <pc:docChg chg="undo custSel addSld delSld modSld delMainMaster">
      <pc:chgData name="Khattab, Sherif" userId="c83b1e15-36f3-4f46-aceb-05aac24c545e" providerId="ADAL" clId="{F6781B7D-DE49-774F-9254-4274125BBB67}" dt="2021-04-06T14:02:49.327" v="790"/>
      <pc:docMkLst>
        <pc:docMk/>
      </pc:docMkLst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24210265" sldId="29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4092636648" sldId="31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850776597" sldId="318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184486324" sldId="32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109118327" sldId="394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667476326" sldId="40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533808976" sldId="41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9785599" sldId="43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01348275" sldId="43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10092608" sldId="438"/>
        </pc:sldMkLst>
      </pc:sldChg>
      <pc:sldChg chg="add setBg">
        <pc:chgData name="Khattab, Sherif" userId="c83b1e15-36f3-4f46-aceb-05aac24c545e" providerId="ADAL" clId="{F6781B7D-DE49-774F-9254-4274125BBB67}" dt="2021-04-01T14:56:10.762" v="12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709473859" sldId="441"/>
        </pc:sldMkLst>
      </pc:sldChg>
      <pc:sldChg chg="modSp modAnim">
        <pc:chgData name="Khattab, Sherif" userId="c83b1e15-36f3-4f46-aceb-05aac24c545e" providerId="ADAL" clId="{F6781B7D-DE49-774F-9254-4274125BBB67}" dt="2021-04-06T13:46:31.813" v="275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6781B7D-DE49-774F-9254-4274125BBB67}" dt="2021-04-06T13:46:31.813" v="27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addAnim delAnim modAnim">
        <pc:chgData name="Khattab, Sherif" userId="c83b1e15-36f3-4f46-aceb-05aac24c545e" providerId="ADAL" clId="{F6781B7D-DE49-774F-9254-4274125BBB67}" dt="2021-04-06T14:02:24.755" v="763"/>
        <pc:sldMkLst>
          <pc:docMk/>
          <pc:sldMk cId="4202616107" sldId="500"/>
        </pc:sldMkLst>
        <pc:spChg chg="mod">
          <ac:chgData name="Khattab, Sherif" userId="c83b1e15-36f3-4f46-aceb-05aac24c545e" providerId="ADAL" clId="{F6781B7D-DE49-774F-9254-4274125BBB67}" dt="2021-04-06T14:01:13.689" v="73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6781B7D-DE49-774F-9254-4274125BBB67}" dt="2021-04-06T14:01:09.594" v="7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6781B7D-DE49-774F-9254-4274125BBB67}" dt="2021-04-06T13:42:55.174" v="192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6781B7D-DE49-774F-9254-4274125BBB67}" dt="2021-04-06T13:42:55.174" v="192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6781B7D-DE49-774F-9254-4274125BBB67}" dt="2021-04-06T13:47:57.961" v="38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6781B7D-DE49-774F-9254-4274125BBB67}" dt="2021-04-06T13:47:57.961" v="38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del mod modAnim">
        <pc:chgData name="Khattab, Sherif" userId="c83b1e15-36f3-4f46-aceb-05aac24c545e" providerId="ADAL" clId="{F6781B7D-DE49-774F-9254-4274125BBB67}" dt="2021-04-01T14:56:26.819" v="19" actId="2696"/>
        <pc:sldMkLst>
          <pc:docMk/>
          <pc:sldMk cId="3106578269" sldId="548"/>
        </pc:sldMkLst>
        <pc:spChg chg="mod">
          <ac:chgData name="Khattab, Sherif" userId="c83b1e15-36f3-4f46-aceb-05aac24c545e" providerId="ADAL" clId="{F6781B7D-DE49-774F-9254-4274125BBB67}" dt="2021-04-01T14:56:22.693" v="1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678700985" sldId="549"/>
        </pc:sldMkLst>
      </pc:sldChg>
      <pc:sldChg chg="modSp del mod modAnim">
        <pc:chgData name="Khattab, Sherif" userId="c83b1e15-36f3-4f46-aceb-05aac24c545e" providerId="ADAL" clId="{F6781B7D-DE49-774F-9254-4274125BBB67}" dt="2021-04-01T14:56:27.347" v="20" actId="2696"/>
        <pc:sldMkLst>
          <pc:docMk/>
          <pc:sldMk cId="1744575395" sldId="550"/>
        </pc:sldMkLst>
        <pc:spChg chg="mod">
          <ac:chgData name="Khattab, Sherif" userId="c83b1e15-36f3-4f46-aceb-05aac24c545e" providerId="ADAL" clId="{F6781B7D-DE49-774F-9254-4274125BBB67}" dt="2021-04-01T14:56:25.517" v="18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modSp new mod modAnim">
        <pc:chgData name="Khattab, Sherif" userId="c83b1e15-36f3-4f46-aceb-05aac24c545e" providerId="ADAL" clId="{F6781B7D-DE49-774F-9254-4274125BBB67}" dt="2021-04-06T14:02:49.327" v="790"/>
        <pc:sldMkLst>
          <pc:docMk/>
          <pc:sldMk cId="2237143357" sldId="550"/>
        </pc:sldMkLst>
        <pc:spChg chg="mod">
          <ac:chgData name="Khattab, Sherif" userId="c83b1e15-36f3-4f46-aceb-05aac24c545e" providerId="ADAL" clId="{F6781B7D-DE49-774F-9254-4274125BBB67}" dt="2021-04-06T14:02:05.755" v="760" actId="20577"/>
          <ac:spMkLst>
            <pc:docMk/>
            <pc:sldMk cId="2237143357" sldId="550"/>
            <ac:spMk id="2" creationId="{DCE00C55-3038-4941-B0CE-44AA79987E03}"/>
          </ac:spMkLst>
        </pc:spChg>
        <pc:spChg chg="mod">
          <ac:chgData name="Khattab, Sherif" userId="c83b1e15-36f3-4f46-aceb-05aac24c545e" providerId="ADAL" clId="{F6781B7D-DE49-774F-9254-4274125BBB67}" dt="2021-04-06T14:02:44.491" v="788" actId="6549"/>
          <ac:spMkLst>
            <pc:docMk/>
            <pc:sldMk cId="2237143357" sldId="550"/>
            <ac:spMk id="3" creationId="{C6A74A64-EE52-0D49-9A7A-22659117DECF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850950041" sldId="551"/>
        </pc:sldMkLst>
      </pc:sldChg>
      <pc:sldChg chg="modSp new mod modAnim">
        <pc:chgData name="Khattab, Sherif" userId="c83b1e15-36f3-4f46-aceb-05aac24c545e" providerId="ADAL" clId="{F6781B7D-DE49-774F-9254-4274125BBB67}" dt="2021-04-06T14:02:33.200" v="765"/>
        <pc:sldMkLst>
          <pc:docMk/>
          <pc:sldMk cId="1942274538" sldId="551"/>
        </pc:sldMkLst>
        <pc:spChg chg="mod">
          <ac:chgData name="Khattab, Sherif" userId="c83b1e15-36f3-4f46-aceb-05aac24c545e" providerId="ADAL" clId="{F6781B7D-DE49-774F-9254-4274125BBB67}" dt="2021-04-06T14:01:57.531" v="756" actId="20577"/>
          <ac:spMkLst>
            <pc:docMk/>
            <pc:sldMk cId="1942274538" sldId="551"/>
            <ac:spMk id="2" creationId="{122608A9-71BD-4B42-8960-588833F58A3C}"/>
          </ac:spMkLst>
        </pc:spChg>
        <pc:spChg chg="mod">
          <ac:chgData name="Khattab, Sherif" userId="c83b1e15-36f3-4f46-aceb-05aac24c545e" providerId="ADAL" clId="{F6781B7D-DE49-774F-9254-4274125BBB67}" dt="2021-04-06T14:01:44.936" v="753" actId="27636"/>
          <ac:spMkLst>
            <pc:docMk/>
            <pc:sldMk cId="1942274538" sldId="551"/>
            <ac:spMk id="3" creationId="{EA3A8575-9A0B-314D-B843-93E8CA80DF44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1688603216" sldId="552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2265574628" sldId="553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190004034" sldId="554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388799766" sldId="555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451575800" sldId="556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593300295" sldId="557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958024077" sldId="558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769531636" sldId="559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1354291359" sldId="56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897406678" sldId="561"/>
        </pc:sldMkLst>
      </pc:sld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1739593421" sldId="2147483652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784623663" sldId="214748365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86161283" sldId="214748365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907835804" sldId="214748365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1229879" sldId="214748365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0465822" sldId="214748365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92808860" sldId="214748365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17651811" sldId="214748365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29787615" sldId="214748366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50885123" sldId="214748366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31062922" sldId="214748366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537978127" sldId="214748366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281435232" sldId="214748366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40341177" sldId="214748366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594160101" sldId="214748366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24729690" sldId="214748366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643443057" sldId="214748366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816384226" sldId="214748366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30214303" sldId="214748367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21273392" sldId="214748367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245489883" sldId="214748367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80669930" sldId="214748367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045346321" sldId="214748367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88138883" sldId="214748367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60719692" sldId="214748367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81375925" sldId="214748367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63190688" sldId="214748367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19322535" sldId="214748367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96519952" sldId="214748368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853573510" sldId="214748368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23018770" sldId="214748368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72120809" sldId="214748368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38095842" sldId="214748368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85240191" sldId="214748368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85155124" sldId="2147483686"/>
          </pc:sldLayoutMkLst>
        </pc:sldLayoutChg>
      </pc:sldMaster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2593472418" sldId="2147483687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660102" sldId="214748368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7232016" sldId="214748368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36989714" sldId="214748369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219117644" sldId="214748369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747355272" sldId="214748369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18431204" sldId="214748369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60186323" sldId="214748369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42045518" sldId="214748369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19599120" sldId="214748369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077965142" sldId="214748369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81634996" sldId="214748369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83651307" sldId="214748369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039135591" sldId="214748370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743326115" sldId="214748370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635766075" sldId="214748370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562098379" sldId="214748370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82738457" sldId="214748370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187045664" sldId="214748370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960150913" sldId="214748370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180962149" sldId="214748370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37701963" sldId="214748370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31766276" sldId="214748370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5832947" sldId="214748371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12451468" sldId="214748371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754640580" sldId="214748371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916547347" sldId="2147483713"/>
          </pc:sldLayoutMkLst>
        </pc:sldLayoutChg>
      </pc:sldMasterChg>
    </pc:docChg>
  </pc:docChgLst>
  <pc:docChgLst>
    <pc:chgData name="Khattab, Sherif" userId="c83b1e15-36f3-4f46-aceb-05aac24c545e" providerId="ADAL" clId="{1E37DD08-0CDD-CC41-84AF-6EA14A9B8422}"/>
    <pc:docChg chg="modSld">
      <pc:chgData name="Khattab, Sherif" userId="c83b1e15-36f3-4f46-aceb-05aac24c545e" providerId="ADAL" clId="{1E37DD08-0CDD-CC41-84AF-6EA14A9B8422}" dt="2021-04-06T14:49:40.118" v="33" actId="20577"/>
      <pc:docMkLst>
        <pc:docMk/>
      </pc:docMkLst>
      <pc:sldChg chg="modSp modAnim">
        <pc:chgData name="Khattab, Sherif" userId="c83b1e15-36f3-4f46-aceb-05aac24c545e" providerId="ADAL" clId="{1E37DD08-0CDD-CC41-84AF-6EA14A9B8422}" dt="2021-04-06T14:49:40.118" v="33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1E37DD08-0CDD-CC41-84AF-6EA14A9B8422}" dt="2021-04-06T14:49:40.118" v="33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3BAA1DD4-E5ED-1742-9625-63FF07AF3918}"/>
    <pc:docChg chg="undo custSel addSld delSld modSld">
      <pc:chgData name="Khattab, Sherif" userId="c83b1e15-36f3-4f46-aceb-05aac24c545e" providerId="ADAL" clId="{3BAA1DD4-E5ED-1742-9625-63FF07AF3918}" dt="2021-03-30T14:15:09.538" v="724"/>
      <pc:docMkLst>
        <pc:docMk/>
      </pc:docMkLst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045172050" sldId="28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290418159" sldId="29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84422094" sldId="313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100091038" sldId="314"/>
        </pc:sldMkLst>
      </pc:sldChg>
      <pc:sldChg chg="del">
        <pc:chgData name="Khattab, Sherif" userId="c83b1e15-36f3-4f46-aceb-05aac24c545e" providerId="ADAL" clId="{3BAA1DD4-E5ED-1742-9625-63FF07AF3918}" dt="2021-03-30T13:31:17.171" v="241" actId="2696"/>
        <pc:sldMkLst>
          <pc:docMk/>
          <pc:sldMk cId="3580558072" sldId="316"/>
        </pc:sldMkLst>
      </pc:sldChg>
      <pc:sldChg chg="del">
        <pc:chgData name="Khattab, Sherif" userId="c83b1e15-36f3-4f46-aceb-05aac24c545e" providerId="ADAL" clId="{3BAA1DD4-E5ED-1742-9625-63FF07AF3918}" dt="2021-03-30T13:31:18.829" v="242" actId="2696"/>
        <pc:sldMkLst>
          <pc:docMk/>
          <pc:sldMk cId="1900690377" sldId="317"/>
        </pc:sldMkLst>
      </pc:sldChg>
      <pc:sldChg chg="del">
        <pc:chgData name="Khattab, Sherif" userId="c83b1e15-36f3-4f46-aceb-05aac24c545e" providerId="ADAL" clId="{3BAA1DD4-E5ED-1742-9625-63FF07AF3918}" dt="2021-03-30T13:31:21.376" v="243" actId="2696"/>
        <pc:sldMkLst>
          <pc:docMk/>
          <pc:sldMk cId="852238868" sldId="31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9785599" sldId="43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3BAA1DD4-E5ED-1742-9625-63FF07AF3918}" dt="2021-03-30T13:33:05.879" v="245" actId="2696"/>
        <pc:sldMkLst>
          <pc:docMk/>
          <pc:sldMk cId="271414599" sldId="439"/>
        </pc:sldMkLst>
      </pc:sldChg>
      <pc:sldChg chg="add setBg">
        <pc:chgData name="Khattab, Sherif" userId="c83b1e15-36f3-4f46-aceb-05aac24c545e" providerId="ADAL" clId="{3BAA1DD4-E5ED-1742-9625-63FF07AF3918}" dt="2021-03-30T13:32:26.112" v="244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709473859" sldId="441"/>
        </pc:sldMkLst>
      </pc:sldChg>
      <pc:sldChg chg="modSp">
        <pc:chgData name="Khattab, Sherif" userId="c83b1e15-36f3-4f46-aceb-05aac24c545e" providerId="ADAL" clId="{3BAA1DD4-E5ED-1742-9625-63FF07AF3918}" dt="2021-03-30T13:28:31.692" v="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3BAA1DD4-E5ED-1742-9625-63FF07AF3918}" dt="2021-03-30T13:28:31.692" v="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42.866" v="717"/>
        <pc:sldMkLst>
          <pc:docMk/>
          <pc:sldMk cId="4202616107" sldId="500"/>
        </pc:sldMkLst>
        <pc:spChg chg="mod">
          <ac:chgData name="Khattab, Sherif" userId="c83b1e15-36f3-4f46-aceb-05aac24c545e" providerId="ADAL" clId="{3BAA1DD4-E5ED-1742-9625-63FF07AF3918}" dt="2021-03-30T13:53:04.131" v="68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3BAA1DD4-E5ED-1742-9625-63FF07AF3918}" dt="2021-03-30T13:30:54.527" v="23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3BAA1DD4-E5ED-1742-9625-63FF07AF3918}" dt="2021-03-30T13:30:54.527" v="23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3BAA1DD4-E5ED-1742-9625-63FF07AF3918}" dt="2021-03-30T13:30:36.637" v="205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3BAA1DD4-E5ED-1742-9625-63FF07AF3918}" dt="2021-03-30T13:30:36.637" v="205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57.401" v="722"/>
        <pc:sldMkLst>
          <pc:docMk/>
          <pc:sldMk cId="3106578269" sldId="548"/>
        </pc:sldMkLst>
        <pc:spChg chg="mod">
          <ac:chgData name="Khattab, Sherif" userId="c83b1e15-36f3-4f46-aceb-05aac24c545e" providerId="ADAL" clId="{3BAA1DD4-E5ED-1742-9625-63FF07AF3918}" dt="2021-03-30T14:14:46.626" v="718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509261" sldId="54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678700985" sldId="549"/>
        </pc:sldMkLst>
      </pc:sldChg>
      <pc:sldChg chg="modSp new mod modAnim">
        <pc:chgData name="Khattab, Sherif" userId="c83b1e15-36f3-4f46-aceb-05aac24c545e" providerId="ADAL" clId="{3BAA1DD4-E5ED-1742-9625-63FF07AF3918}" dt="2021-03-30T14:15:09.538" v="724"/>
        <pc:sldMkLst>
          <pc:docMk/>
          <pc:sldMk cId="1744575395" sldId="550"/>
        </pc:sldMkLst>
        <pc:spChg chg="mod">
          <ac:chgData name="Khattab, Sherif" userId="c83b1e15-36f3-4f46-aceb-05aac24c545e" providerId="ADAL" clId="{3BAA1DD4-E5ED-1742-9625-63FF07AF3918}" dt="2021-03-30T13:53:43.408" v="713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36437328" sldId="550"/>
        </pc:sldMkLst>
      </pc:sldChg>
      <pc:sldChg chg="del">
        <pc:chgData name="Khattab, Sherif" userId="c83b1e15-36f3-4f46-aceb-05aac24c545e" providerId="ADAL" clId="{3BAA1DD4-E5ED-1742-9625-63FF07AF3918}" dt="2021-03-30T13:28:49.876" v="8" actId="2696"/>
        <pc:sldMkLst>
          <pc:docMk/>
          <pc:sldMk cId="1677266450" sldId="551"/>
        </pc:sldMkLst>
      </pc:sldChg>
      <pc:sldChg chg="del">
        <pc:chgData name="Khattab, Sherif" userId="c83b1e15-36f3-4f46-aceb-05aac24c545e" providerId="ADAL" clId="{3BAA1DD4-E5ED-1742-9625-63FF07AF3918}" dt="2021-03-30T13:28:50.426" v="9" actId="2696"/>
        <pc:sldMkLst>
          <pc:docMk/>
          <pc:sldMk cId="2358415282" sldId="552"/>
        </pc:sldMkLst>
      </pc:sldChg>
      <pc:sldChg chg="del">
        <pc:chgData name="Khattab, Sherif" userId="c83b1e15-36f3-4f46-aceb-05aac24c545e" providerId="ADAL" clId="{3BAA1DD4-E5ED-1742-9625-63FF07AF3918}" dt="2021-03-30T13:28:50.948" v="10" actId="2696"/>
        <pc:sldMkLst>
          <pc:docMk/>
          <pc:sldMk cId="2824507597" sldId="553"/>
        </pc:sldMkLst>
      </pc:sldChg>
      <pc:sldChg chg="del">
        <pc:chgData name="Khattab, Sherif" userId="c83b1e15-36f3-4f46-aceb-05aac24c545e" providerId="ADAL" clId="{3BAA1DD4-E5ED-1742-9625-63FF07AF3918}" dt="2021-03-30T13:28:51.381" v="11" actId="2696"/>
        <pc:sldMkLst>
          <pc:docMk/>
          <pc:sldMk cId="2802158369" sldId="554"/>
        </pc:sldMkLst>
      </pc:sldChg>
      <pc:sldChg chg="del">
        <pc:chgData name="Khattab, Sherif" userId="c83b1e15-36f3-4f46-aceb-05aac24c545e" providerId="ADAL" clId="{3BAA1DD4-E5ED-1742-9625-63FF07AF3918}" dt="2021-03-30T13:28:51.724" v="12" actId="2696"/>
        <pc:sldMkLst>
          <pc:docMk/>
          <pc:sldMk cId="1642479177" sldId="555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98043200" sldId="556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356128445" sldId="557"/>
        </pc:sldMkLst>
      </pc:sldChg>
    </pc:docChg>
  </pc:docChgLst>
  <pc:docChgLst>
    <pc:chgData name="Sherif Khattab" userId="c83b1e15-36f3-4f46-aceb-05aac24c545e" providerId="ADAL" clId="{68922303-928D-411F-A7C3-3BB84E857E8F}"/>
    <pc:docChg chg="undo redo custSel addSld delSld modSld">
      <pc:chgData name="Sherif Khattab" userId="c83b1e15-36f3-4f46-aceb-05aac24c545e" providerId="ADAL" clId="{68922303-928D-411F-A7C3-3BB84E857E8F}" dt="2021-02-25T15:58:51.005" v="494" actId="47"/>
      <pc:docMkLst>
        <pc:docMk/>
      </pc:docMkLst>
      <pc:sldChg chg="addSp delSp modSp mod">
        <pc:chgData name="Sherif Khattab" userId="c83b1e15-36f3-4f46-aceb-05aac24c545e" providerId="ADAL" clId="{68922303-928D-411F-A7C3-3BB84E857E8F}" dt="2021-02-25T15:50:22.136" v="299"/>
        <pc:sldMkLst>
          <pc:docMk/>
          <pc:sldMk cId="712558247" sldId="266"/>
        </pc:sldMkLst>
        <pc:grpChg chg="del 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6" creationId="{B2275FE3-3432-46EB-83C3-7FAB6F3E6F6C}"/>
          </ac:grpSpMkLst>
        </pc:grpChg>
        <pc:grpChg chg="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11" creationId="{B148CE91-B69A-499D-AD74-F7B7CC4B663F}"/>
          </ac:grpSpMkLst>
        </pc:grpChg>
        <pc:grpChg chg="mod">
          <ac:chgData name="Sherif Khattab" userId="c83b1e15-36f3-4f46-aceb-05aac24c545e" providerId="ADAL" clId="{68922303-928D-411F-A7C3-3BB84E857E8F}" dt="2021-02-25T15:50:07.362" v="281"/>
          <ac:grpSpMkLst>
            <pc:docMk/>
            <pc:sldMk cId="712558247" sldId="266"/>
            <ac:grpSpMk id="18" creationId="{3E4C0ABD-AA1F-4E7B-A0E6-B96518D12822}"/>
          </ac:grpSpMkLst>
        </pc:grpChg>
        <pc:grpChg chg="mod">
          <ac:chgData name="Sherif Khattab" userId="c83b1e15-36f3-4f46-aceb-05aac24c545e" providerId="ADAL" clId="{68922303-928D-411F-A7C3-3BB84E857E8F}" dt="2021-02-25T15:50:11.713" v="285"/>
          <ac:grpSpMkLst>
            <pc:docMk/>
            <pc:sldMk cId="712558247" sldId="266"/>
            <ac:grpSpMk id="22" creationId="{F13AFDD5-48C6-419E-9459-07EB37AA4EF7}"/>
          </ac:grpSpMkLst>
        </pc:grpChg>
        <pc:grpChg chg="mod">
          <ac:chgData name="Sherif Khattab" userId="c83b1e15-36f3-4f46-aceb-05aac24c545e" providerId="ADAL" clId="{68922303-928D-411F-A7C3-3BB84E857E8F}" dt="2021-02-25T15:50:15.628" v="292"/>
          <ac:grpSpMkLst>
            <pc:docMk/>
            <pc:sldMk cId="712558247" sldId="266"/>
            <ac:grpSpMk id="29" creationId="{7DC8434B-D47F-4F84-B0DB-2B81A5A51359}"/>
          </ac:grpSpMkLst>
        </pc:grpChg>
        <pc:grpChg chg="mod">
          <ac:chgData name="Sherif Khattab" userId="c83b1e15-36f3-4f46-aceb-05aac24c545e" providerId="ADAL" clId="{68922303-928D-411F-A7C3-3BB84E857E8F}" dt="2021-02-25T15:50:22.136" v="299"/>
          <ac:grpSpMkLst>
            <pc:docMk/>
            <pc:sldMk cId="712558247" sldId="266"/>
            <ac:grpSpMk id="36" creationId="{3822D740-4098-4DB6-A294-F75B40C1F670}"/>
          </ac:grpSpMkLst>
        </pc:grp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3" creationId="{45B1F85F-8E89-4156-B1A5-234A3071336E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5" creationId="{5181A8F8-B103-40BD-96C2-4BC1794F4714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7" creationId="{CD71A373-3B0C-47D2-9A2A-3E5BFFBC34C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8" creationId="{2D99F822-0788-4CD9-91D7-20727D952BE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9" creationId="{38062CBE-BC55-4844-A93C-1B15741A943D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10" creationId="{3FA39A50-EAD1-4B08-A3D8-402404496F9C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2" creationId="{3B71DC39-AADD-428C-B1B2-467A7020F1A7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3" creationId="{3BFE6415-7C9F-4619-8A51-E54757FB6015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4" creationId="{9F01A05D-ED32-4F7C-8412-31420535CC1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5" creationId="{E7A06600-726A-4642-99A3-1A87DD273DD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6" creationId="{ADEA8BF5-B8FB-45CF-899F-F7DCCD38BA43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7" creationId="{4239F05F-C6F4-451E-A595-62697A9F4594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19" creationId="{8061E5E0-0C6E-4F65-8DD1-6A48343D9D35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0" creationId="{3178B822-4B8D-4209-91F1-7472E0F99A11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1" creationId="{BD2077B3-2D83-45D7-8B6B-AE2683A36374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3" creationId="{6BB44C3A-74D6-49DD-8FB8-1AB242FC05C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4" creationId="{8253F759-0DAC-45AC-8B36-951912D7E5B1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5" creationId="{26D83465-2DDA-4407-BCE5-0B30242EA559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6" creationId="{7ADE09A1-B1F6-49FD-8513-AC79C729A55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7" creationId="{D67C35D0-A305-4D01-9CB5-5C9AC1871770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8" creationId="{C1133A13-E77D-4B96-B065-07F2E51EC21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0" creationId="{5A4C5E97-670D-42CC-89AA-B553445A3BF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1" creationId="{F4FD93B1-4877-4255-BC15-A962929EDC4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2" creationId="{F2D11DAF-A7A7-4DA1-89CE-9B9B380A1F60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3" creationId="{7293AC57-6ADE-4761-A1C7-48F8E319F887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4" creationId="{88713AFC-A746-44B8-9B74-817A8C8691E9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5" creationId="{40DE8186-37C1-40C2-B49C-D365CC108225}"/>
          </ac:inkMkLst>
        </pc:inkChg>
      </pc:sldChg>
      <pc:sldChg chg="modAnim">
        <pc:chgData name="Sherif Khattab" userId="c83b1e15-36f3-4f46-aceb-05aac24c545e" providerId="ADAL" clId="{68922303-928D-411F-A7C3-3BB84E857E8F}" dt="2021-02-25T15:49:15.537" v="262"/>
        <pc:sldMkLst>
          <pc:docMk/>
          <pc:sldMk cId="171235497" sldId="283"/>
        </pc:sldMkLst>
      </pc:sldChg>
      <pc:sldChg chg="modAnim">
        <pc:chgData name="Sherif Khattab" userId="c83b1e15-36f3-4f46-aceb-05aac24c545e" providerId="ADAL" clId="{68922303-928D-411F-A7C3-3BB84E857E8F}" dt="2021-02-25T15:49:24.265" v="264"/>
        <pc:sldMkLst>
          <pc:docMk/>
          <pc:sldMk cId="2099089282" sldId="284"/>
        </pc:sldMkLst>
      </pc:sldChg>
      <pc:sldChg chg="addSp delSp modSp mod">
        <pc:chgData name="Sherif Khattab" userId="c83b1e15-36f3-4f46-aceb-05aac24c545e" providerId="ADAL" clId="{68922303-928D-411F-A7C3-3BB84E857E8F}" dt="2021-02-25T15:34:27.027" v="88"/>
        <pc:sldMkLst>
          <pc:docMk/>
          <pc:sldMk cId="463012687" sldId="289"/>
        </pc:sldMkLst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3" creationId="{3F42026E-385F-48A6-8000-7D34E9DD210A}"/>
          </ac:spMkLst>
        </pc:spChg>
        <pc:grpChg chg="mod">
          <ac:chgData name="Sherif Khattab" userId="c83b1e15-36f3-4f46-aceb-05aac24c545e" providerId="ADAL" clId="{68922303-928D-411F-A7C3-3BB84E857E8F}" dt="2021-02-25T15:28:27.382" v="3"/>
          <ac:grpSpMkLst>
            <pc:docMk/>
            <pc:sldMk cId="463012687" sldId="289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28:39.933" v="6"/>
          <ac:grpSpMkLst>
            <pc:docMk/>
            <pc:sldMk cId="463012687" sldId="289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4:27.027" v="88"/>
          <ac:grpSpMkLst>
            <pc:docMk/>
            <pc:sldMk cId="463012687" sldId="289"/>
            <ac:grpSpMk id="19" creationId="{3F599FE0-19D3-4080-9F8E-438967F21A4A}"/>
          </ac:grpSpMkLst>
        </pc:grp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2" creationId="{95FC7BE5-961F-4782-84B2-7D2967B931A2}"/>
          </ac:inkMkLst>
        </pc:ink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4" creationId="{0A4622D2-040D-4D85-8CCD-ED32DF43489E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6" creationId="{5BF6C2E5-70C7-4DBE-9059-06FE36AD560F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7" creationId="{73FC8A87-0656-4326-AFFF-145FC3A58E78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0" creationId="{9F21670E-8AAB-4961-BC9B-9B238D6EF70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1" creationId="{8EC1AF88-E978-46F0-BFDA-4047148D6C1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2" creationId="{C1EAE497-178F-43E7-944B-14030608E455}"/>
          </ac:inkMkLst>
        </pc:inkChg>
      </pc:sldChg>
      <pc:sldChg chg="modAnim">
        <pc:chgData name="Sherif Khattab" userId="c83b1e15-36f3-4f46-aceb-05aac24c545e" providerId="ADAL" clId="{68922303-928D-411F-A7C3-3BB84E857E8F}" dt="2021-02-25T15:45:57.483" v="226"/>
        <pc:sldMkLst>
          <pc:docMk/>
          <pc:sldMk cId="442392580" sldId="290"/>
        </pc:sldMkLst>
      </pc:sldChg>
      <pc:sldChg chg="modAnim">
        <pc:chgData name="Sherif Khattab" userId="c83b1e15-36f3-4f46-aceb-05aac24c545e" providerId="ADAL" clId="{68922303-928D-411F-A7C3-3BB84E857E8F}" dt="2021-02-25T15:43:29.539" v="206"/>
        <pc:sldMkLst>
          <pc:docMk/>
          <pc:sldMk cId="574001865" sldId="464"/>
        </pc:sldMkLst>
      </pc:sldChg>
      <pc:sldChg chg="delSp modSp mod modAnim">
        <pc:chgData name="Sherif Khattab" userId="c83b1e15-36f3-4f46-aceb-05aac24c545e" providerId="ADAL" clId="{68922303-928D-411F-A7C3-3BB84E857E8F}" dt="2021-02-25T15:44:45.302" v="215" actId="478"/>
        <pc:sldMkLst>
          <pc:docMk/>
          <pc:sldMk cId="2156977365" sldId="465"/>
        </pc:sldMkLst>
        <pc:spChg chg="mod">
          <ac:chgData name="Sherif Khattab" userId="c83b1e15-36f3-4f46-aceb-05aac24c545e" providerId="ADAL" clId="{68922303-928D-411F-A7C3-3BB84E857E8F}" dt="2021-02-25T15:43:53.345" v="207" actId="113"/>
          <ac:spMkLst>
            <pc:docMk/>
            <pc:sldMk cId="2156977365" sldId="465"/>
            <ac:spMk id="23674" creationId="{4D76BCDC-27B9-4D4B-B937-8F5D4916D535}"/>
          </ac:spMkLst>
        </pc:spChg>
        <pc:spChg chg="del">
          <ac:chgData name="Sherif Khattab" userId="c83b1e15-36f3-4f46-aceb-05aac24c545e" providerId="ADAL" clId="{68922303-928D-411F-A7C3-3BB84E857E8F}" dt="2021-02-25T15:44:37.269" v="212" actId="478"/>
          <ac:spMkLst>
            <pc:docMk/>
            <pc:sldMk cId="2156977365" sldId="465"/>
            <ac:spMk id="23676" creationId="{355D98EB-B321-40F2-9AA1-DAA3A7A0AA61}"/>
          </ac:spMkLst>
        </pc:spChg>
        <pc:spChg chg="del">
          <ac:chgData name="Sherif Khattab" userId="c83b1e15-36f3-4f46-aceb-05aac24c545e" providerId="ADAL" clId="{68922303-928D-411F-A7C3-3BB84E857E8F}" dt="2021-02-25T15:44:45.302" v="215" actId="478"/>
          <ac:spMkLst>
            <pc:docMk/>
            <pc:sldMk cId="2156977365" sldId="465"/>
            <ac:spMk id="23677" creationId="{E18AD9C6-511C-489C-AEAA-D7EAC45A4AF5}"/>
          </ac:spMkLst>
        </pc:spChg>
        <pc:graphicFrameChg chg="del modGraphic">
          <ac:chgData name="Sherif Khattab" userId="c83b1e15-36f3-4f46-aceb-05aac24c545e" providerId="ADAL" clId="{68922303-928D-411F-A7C3-3BB84E857E8F}" dt="2021-02-25T15:44:42.397" v="214" actId="478"/>
          <ac:graphicFrameMkLst>
            <pc:docMk/>
            <pc:sldMk cId="2156977365" sldId="465"/>
            <ac:graphicFrameMk id="23669" creationId="{29723A6E-6397-40B3-A499-6EB6AFF1BED9}"/>
          </ac:graphicFrameMkLst>
        </pc:graphicFrameChg>
      </pc:sldChg>
      <pc:sldChg chg="delSp modSp modAnim">
        <pc:chgData name="Sherif Khattab" userId="c83b1e15-36f3-4f46-aceb-05aac24c545e" providerId="ADAL" clId="{68922303-928D-411F-A7C3-3BB84E857E8F}" dt="2021-02-25T15:47:50.471" v="245" actId="478"/>
        <pc:sldMkLst>
          <pc:docMk/>
          <pc:sldMk cId="1593910045" sldId="468"/>
        </pc:sldMkLst>
        <pc:spChg chg="mod">
          <ac:chgData name="Sherif Khattab" userId="c83b1e15-36f3-4f46-aceb-05aac24c545e" providerId="ADAL" clId="{68922303-928D-411F-A7C3-3BB84E857E8F}" dt="2021-02-25T15:47:16.790" v="236" actId="1076"/>
          <ac:spMkLst>
            <pc:docMk/>
            <pc:sldMk cId="1593910045" sldId="468"/>
            <ac:spMk id="28686" creationId="{2C086B6A-1ED8-40F5-BCAF-F33E78E16329}"/>
          </ac:spMkLst>
        </pc:spChg>
        <pc:spChg chg="mod">
          <ac:chgData name="Sherif Khattab" userId="c83b1e15-36f3-4f46-aceb-05aac24c545e" providerId="ADAL" clId="{68922303-928D-411F-A7C3-3BB84E857E8F}" dt="2021-02-25T15:47:39.205" v="239" actId="1076"/>
          <ac:spMkLst>
            <pc:docMk/>
            <pc:sldMk cId="1593910045" sldId="468"/>
            <ac:spMk id="28717" creationId="{65836439-78E8-4455-A276-A88D6A2179F8}"/>
          </ac:spMkLst>
        </pc:spChg>
        <pc:spChg chg="mod">
          <ac:chgData name="Sherif Khattab" userId="c83b1e15-36f3-4f46-aceb-05aac24c545e" providerId="ADAL" clId="{68922303-928D-411F-A7C3-3BB84E857E8F}" dt="2021-02-25T15:47:42.834" v="240" actId="1076"/>
          <ac:spMkLst>
            <pc:docMk/>
            <pc:sldMk cId="1593910045" sldId="468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0" creationId="{E8375A5B-8A59-40EF-B15B-CAC95158E2DA}"/>
          </ac:cxnSpMkLst>
        </pc:cxn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1" creationId="{99F1050E-A1AD-4284-B78C-21F78A3318E4}"/>
          </ac:cxnSpMkLst>
        </pc:cxnChg>
        <pc:cxnChg chg="del mod">
          <ac:chgData name="Sherif Khattab" userId="c83b1e15-36f3-4f46-aceb-05aac24c545e" providerId="ADAL" clId="{68922303-928D-411F-A7C3-3BB84E857E8F}" dt="2021-02-25T15:47:50.471" v="245" actId="478"/>
          <ac:cxnSpMkLst>
            <pc:docMk/>
            <pc:sldMk cId="1593910045" sldId="468"/>
            <ac:cxnSpMk id="28722" creationId="{83EC386E-60C3-4B0F-AAC6-1DEE298F26BA}"/>
          </ac:cxnSpMkLst>
        </pc:cxnChg>
        <pc:cxnChg chg="del mod">
          <ac:chgData name="Sherif Khattab" userId="c83b1e15-36f3-4f46-aceb-05aac24c545e" providerId="ADAL" clId="{68922303-928D-411F-A7C3-3BB84E857E8F}" dt="2021-02-25T15:47:48.251" v="244" actId="478"/>
          <ac:cxnSpMkLst>
            <pc:docMk/>
            <pc:sldMk cId="1593910045" sldId="468"/>
            <ac:cxnSpMk id="28723" creationId="{07636F23-6B5B-4D60-8ED6-4B0F8B48F859}"/>
          </ac:cxnSpMkLst>
        </pc:cxnChg>
        <pc:cxnChg chg="del mod">
          <ac:chgData name="Sherif Khattab" userId="c83b1e15-36f3-4f46-aceb-05aac24c545e" providerId="ADAL" clId="{68922303-928D-411F-A7C3-3BB84E857E8F}" dt="2021-02-25T15:47:45.903" v="242" actId="478"/>
          <ac:cxnSpMkLst>
            <pc:docMk/>
            <pc:sldMk cId="1593910045" sldId="468"/>
            <ac:cxnSpMk id="28724" creationId="{4CAC54C3-3E8E-4C56-A2F9-EC039220E56C}"/>
          </ac:cxnSpMkLst>
        </pc:cxnChg>
        <pc:cxnChg chg="del mod">
          <ac:chgData name="Sherif Khattab" userId="c83b1e15-36f3-4f46-aceb-05aac24c545e" providerId="ADAL" clId="{68922303-928D-411F-A7C3-3BB84E857E8F}" dt="2021-02-25T15:47:44.491" v="241" actId="478"/>
          <ac:cxnSpMkLst>
            <pc:docMk/>
            <pc:sldMk cId="1593910045" sldId="468"/>
            <ac:cxnSpMk id="28725" creationId="{3A105430-E387-4460-9D9D-5BAA4D979997}"/>
          </ac:cxnSpMkLst>
        </pc:cxnChg>
        <pc:cxnChg chg="del mod">
          <ac:chgData name="Sherif Khattab" userId="c83b1e15-36f3-4f46-aceb-05aac24c545e" providerId="ADAL" clId="{68922303-928D-411F-A7C3-3BB84E857E8F}" dt="2021-02-25T15:47:46.961" v="243" actId="478"/>
          <ac:cxnSpMkLst>
            <pc:docMk/>
            <pc:sldMk cId="1593910045" sldId="468"/>
            <ac:cxnSpMk id="28726" creationId="{4F6EA0F1-1245-4403-9078-8889A1086600}"/>
          </ac:cxnSpMkLst>
        </pc:cxnChg>
      </pc:sldChg>
      <pc:sldChg chg="del">
        <pc:chgData name="Sherif Khattab" userId="c83b1e15-36f3-4f46-aceb-05aac24c545e" providerId="ADAL" clId="{68922303-928D-411F-A7C3-3BB84E857E8F}" dt="2021-02-25T15:49:35.434" v="265" actId="47"/>
        <pc:sldMkLst>
          <pc:docMk/>
          <pc:sldMk cId="3388432277" sldId="471"/>
        </pc:sldMkLst>
      </pc:sldChg>
      <pc:sldChg chg="del">
        <pc:chgData name="Sherif Khattab" userId="c83b1e15-36f3-4f46-aceb-05aac24c545e" providerId="ADAL" clId="{68922303-928D-411F-A7C3-3BB84E857E8F}" dt="2021-02-25T15:49:36.184" v="266" actId="47"/>
        <pc:sldMkLst>
          <pc:docMk/>
          <pc:sldMk cId="3899682656" sldId="472"/>
        </pc:sldMkLst>
      </pc:sldChg>
      <pc:sldChg chg="addSp modSp">
        <pc:chgData name="Sherif Khattab" userId="c83b1e15-36f3-4f46-aceb-05aac24c545e" providerId="ADAL" clId="{68922303-928D-411F-A7C3-3BB84E857E8F}" dt="2021-02-25T15:53:21.449" v="347" actId="164"/>
        <pc:sldMkLst>
          <pc:docMk/>
          <pc:sldMk cId="1155444083" sldId="476"/>
        </pc:sldMkLst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2" creationId="{9EE1E519-72D4-4A5C-A1BC-54BDBE9173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3" creationId="{3B7F1674-4983-4D55-A5DC-4DBE4C058CC8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4" creationId="{C319B432-6CE9-44F7-AD7F-F6BAF0737CF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5" creationId="{1EC819C5-8F1C-4E16-9973-13633ED5FEE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6" creationId="{1B6064B4-EEC4-4DA7-A2DF-92FE5D1C04D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7" creationId="{F0EF7ECA-3328-4CFB-843C-F52CD92148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8" creationId="{8AAA5D01-E803-4C09-95A4-D40CBB2B149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9" creationId="{6190BFFE-790F-40EB-952D-D5E1DF83A8B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0" creationId="{ACF3477B-F811-4A16-87E6-008D17D1F87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1" creationId="{D3E61DC4-AF79-4373-AAB9-CFAC0867340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2" creationId="{F11E10CF-0CBC-4BF8-BF22-C1CC5D1C737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3" creationId="{07718FC3-F7E5-4F5C-8CAF-81AB285B186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4" creationId="{4469632C-E59E-4C1B-8D19-F3DC927FD95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5" creationId="{EF82CC15-A16C-43E2-8DC5-F44AE2F0EC0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6" creationId="{33203DA8-7A53-4509-9927-D0D973EADA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7" creationId="{F283CEB2-FFBD-4E4B-A9C0-AF413AAC18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8" creationId="{1C05A9C5-0D24-4874-8451-BF56F329B5FA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9" creationId="{2FAA3126-DE60-4E9A-8CFE-40F2918257EB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0" creationId="{EA45CBD1-7F7C-4F95-B72E-F0A2444464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1" creationId="{5968A63A-13F4-446D-9E71-A4EFD9374D55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2" creationId="{CA276496-CA0A-4D41-A212-F33AF61207D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3" creationId="{E5AF1205-5A8B-493B-94C6-922142D813A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4" creationId="{E7CEFAE6-4690-4846-967C-D7891367EB1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5" creationId="{5F37B972-1F09-4CA3-84B9-D3C9B64B543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6" creationId="{08E221BC-1DED-4B22-B5FD-669C52DB7B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7" creationId="{5A2C119C-97E3-492C-A4C7-C931FB930F52}"/>
          </ac:spMkLst>
        </pc:spChg>
        <pc:grpChg chg="add mod">
          <ac:chgData name="Sherif Khattab" userId="c83b1e15-36f3-4f46-aceb-05aac24c545e" providerId="ADAL" clId="{68922303-928D-411F-A7C3-3BB84E857E8F}" dt="2021-02-25T15:53:21.449" v="347" actId="164"/>
          <ac:grpSpMkLst>
            <pc:docMk/>
            <pc:sldMk cId="1155444083" sldId="476"/>
            <ac:grpSpMk id="2" creationId="{D7D38671-CD43-4DAF-A576-A40F174F994B}"/>
          </ac:grpSpMkLst>
        </pc:grpChg>
      </pc:sldChg>
      <pc:sldChg chg="addSp delSp modSp mod modAnim">
        <pc:chgData name="Sherif Khattab" userId="c83b1e15-36f3-4f46-aceb-05aac24c545e" providerId="ADAL" clId="{68922303-928D-411F-A7C3-3BB84E857E8F}" dt="2021-02-25T15:53:50.186" v="360" actId="1076"/>
        <pc:sldMkLst>
          <pc:docMk/>
          <pc:sldMk cId="2699784146" sldId="477"/>
        </pc:sldMkLst>
        <pc:spChg chg="add del mod">
          <ac:chgData name="Sherif Khattab" userId="c83b1e15-36f3-4f46-aceb-05aac24c545e" providerId="ADAL" clId="{68922303-928D-411F-A7C3-3BB84E857E8F}" dt="2021-02-25T15:53:04.471" v="346" actId="478"/>
          <ac:spMkLst>
            <pc:docMk/>
            <pc:sldMk cId="2699784146" sldId="477"/>
            <ac:spMk id="46" creationId="{FEBB95A3-DDA4-46B6-98CF-B2B46D508DD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7" creationId="{70478B86-BE7A-4828-91E3-1CFE5358E74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8" creationId="{2CF631FF-A8AA-4A03-8283-182B574ED19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9" creationId="{F74A2888-3D85-47E2-B7D3-8473C2D9423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0" creationId="{EBDB909D-0417-4FC9-BD5E-EE7408BE5A8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1" creationId="{EB43FF9E-708E-4007-A741-6556D00C99F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2" creationId="{602FFF44-E1A7-4F08-947C-FCEDB44B1573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3" creationId="{715B2B2F-4EE5-469D-9CF4-FAD8B81B2D8A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4" creationId="{A5F8627F-EC55-4728-8A90-2F3DC497146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5" creationId="{C609B494-ABD1-49AF-BF4D-8838EA5B25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6" creationId="{7D889010-B299-466D-82B4-177C24431B7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7" creationId="{042AE578-9853-41C1-9FEE-2BDC954750B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8" creationId="{3F05F2F3-9971-434B-933D-3540CC1FA7B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9" creationId="{3628C920-6348-4060-A082-303D78D4ECE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0" creationId="{FCF1BB4B-3271-40FE-8A7A-56EA02CA649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1" creationId="{97DD194B-BADF-47D0-A7BB-101BA9FDCC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2" creationId="{66FE219A-452F-437D-A047-CFA1EDAE2E6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3" creationId="{6EA06320-50FB-478D-BBAF-E714A581E7B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4" creationId="{B3A86F32-A86E-4B09-9488-0B074923A44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5" creationId="{424C984F-1DC3-41CA-9F3A-926FBB8C73C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6" creationId="{5F590AB0-3600-4B82-B3AE-A641C997615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7" creationId="{41E7CC6C-2857-4C8A-9198-ECD1F085B750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8" creationId="{135582FE-2245-4240-8C43-586AD6A3986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9" creationId="{BCE5CEED-A5E9-4C70-9BFF-5129642DDBE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0" creationId="{2A4F9820-B9F2-4947-8565-F69BCCB719C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1" creationId="{86D67011-A301-4B85-9A0E-9BFF2444E0E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2" creationId="{11BB157E-C005-420B-BC93-6F14A2B09F81}"/>
          </ac:spMkLst>
        </pc:spChg>
        <pc:grpChg chg="del 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6" creationId="{0B376B8D-39C1-4A22-92CC-C6DBBE92EAE0}"/>
          </ac:grpSpMkLst>
        </pc:grpChg>
        <pc:grpChg chg="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11" creationId="{71F90F41-E169-4459-BFD6-31D4484907B1}"/>
          </ac:grpSpMkLst>
        </pc:grpChg>
        <pc:grpChg chg="mod">
          <ac:chgData name="Sherif Khattab" userId="c83b1e15-36f3-4f46-aceb-05aac24c545e" providerId="ADAL" clId="{68922303-928D-411F-A7C3-3BB84E857E8F}" dt="2021-02-25T15:51:47.831" v="314"/>
          <ac:grpSpMkLst>
            <pc:docMk/>
            <pc:sldMk cId="2699784146" sldId="477"/>
            <ac:grpSpMk id="17" creationId="{72855525-F083-4FAD-A3E5-80E2943332C5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3" creationId="{9DFC7C7B-4DA5-48A1-8D62-EA4E49F379B6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6" creationId="{06672422-823E-40F4-BF94-94E55D15C274}"/>
          </ac:grpSpMkLst>
        </pc:grpChg>
        <pc:grpChg chg="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32" creationId="{EDDC31E5-2494-4323-8E16-7D7B56C61631}"/>
          </ac:grpSpMkLst>
        </pc:grpChg>
        <pc:grpChg chg="del 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35" creationId="{0BD41DD2-D3A9-4174-BFC2-6FDDDFFA5633}"/>
          </ac:grpSpMkLst>
        </pc:grpChg>
        <pc:grpChg chg="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42" creationId="{5107D812-A225-4FBA-AC51-6DC66E026A44}"/>
          </ac:grpSpMkLst>
        </pc:grpChg>
        <pc:grpChg chg="add mod">
          <ac:chgData name="Sherif Khattab" userId="c83b1e15-36f3-4f46-aceb-05aac24c545e" providerId="ADAL" clId="{68922303-928D-411F-A7C3-3BB84E857E8F}" dt="2021-02-25T15:53:50.186" v="360" actId="1076"/>
          <ac:grpSpMkLst>
            <pc:docMk/>
            <pc:sldMk cId="2699784146" sldId="477"/>
            <ac:grpSpMk id="43" creationId="{F4D65B6A-CC20-443F-96DB-2A17C149AE19}"/>
          </ac:grpSpMkLst>
        </pc:grpChg>
        <pc:graphicFrameChg chg="del mod">
          <ac:chgData name="Sherif Khattab" userId="c83b1e15-36f3-4f46-aceb-05aac24c545e" providerId="ADAL" clId="{68922303-928D-411F-A7C3-3BB84E857E8F}" dt="2021-02-25T15:52:23.321" v="340" actId="478"/>
          <ac:graphicFrameMkLst>
            <pc:docMk/>
            <pc:sldMk cId="2699784146" sldId="477"/>
            <ac:graphicFrameMk id="16387" creationId="{AF2F8ED8-16A1-4F89-BDB6-8C2730B36B52}"/>
          </ac:graphicFrameMkLst>
        </pc:graphicFrame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3" creationId="{B7F64E05-0DD5-42F1-8308-9DD6318F18F6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5" creationId="{1DB42B41-D6D5-4610-94BD-A3DA69D641F7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7" creationId="{DFCAF876-FE82-47DC-874E-7AE58B24ADF4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8" creationId="{8EF62B12-FACB-46BD-A507-0E84C2377D80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9" creationId="{A29A46CF-60CF-4733-BE6A-B618605D9BE5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10" creationId="{C4976F4B-818A-4BDE-BE5C-487E2E92A1C1}"/>
          </ac:inkMkLst>
        </pc:inkChg>
        <pc:inkChg chg="add">
          <ac:chgData name="Sherif Khattab" userId="c83b1e15-36f3-4f46-aceb-05aac24c545e" providerId="ADAL" clId="{68922303-928D-411F-A7C3-3BB84E857E8F}" dt="2021-02-25T15:51:41.781" v="309" actId="9405"/>
          <ac:inkMkLst>
            <pc:docMk/>
            <pc:sldMk cId="2699784146" sldId="477"/>
            <ac:inkMk id="12" creationId="{9CF30C49-5B1D-4C2A-89B6-81E6D6EF44F3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3" creationId="{27E7B734-C597-4C13-AC40-B1BC846D69CE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4" creationId="{07CAF6FB-C295-4352-B3D0-746A05B9F166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5" creationId="{885DD685-F52A-42A7-9421-B14597CACF91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6" creationId="{745D2CB5-7D13-4C39-B415-5FF1CD8C761C}"/>
          </ac:inkMkLst>
        </pc:inkChg>
        <pc:inkChg chg="add">
          <ac:chgData name="Sherif Khattab" userId="c83b1e15-36f3-4f46-aceb-05aac24c545e" providerId="ADAL" clId="{68922303-928D-411F-A7C3-3BB84E857E8F}" dt="2021-02-25T15:51:51.841" v="315" actId="9405"/>
          <ac:inkMkLst>
            <pc:docMk/>
            <pc:sldMk cId="2699784146" sldId="477"/>
            <ac:inkMk id="18" creationId="{03403C92-9415-425C-80D8-8C7E9291E68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19" creationId="{53E987EF-CA3A-450E-ACA1-B0F473CA1C8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0" creationId="{B421E85A-94BB-4896-98A7-5134656A49AB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1" creationId="{D24E7870-5FDB-4BE7-8E05-A878F99C39A0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2" creationId="{885F647D-3D63-4521-9FB9-77B1B64B1D1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4" creationId="{EB541233-B202-4EC6-9AD5-E84FDFC9405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5" creationId="{FDC6E810-571B-4FDB-8A93-DA99CCE792DE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7" creationId="{614925D2-61B6-404E-9FA9-627795B5CD23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8" creationId="{C1D2FC67-A4B2-468A-91AD-21BAA4D84002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9" creationId="{2D7F5A03-DBF2-4B8D-8AEF-2FBB4CA350D7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0" creationId="{3B1BA86E-9E34-455D-AC91-9953667DA12F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1" creationId="{2862AF67-0F20-400A-8B95-11AADF02148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3" creationId="{318C6BD6-5BFE-40C2-AA37-F33E5AC4549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4" creationId="{A68EBAE3-E0DF-4C87-AC31-D6B8701E880A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6" creationId="{A55072EF-0F07-4734-A92C-11E7792EBF6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7" creationId="{05A69555-CE01-4DBF-8CE1-4EEF6A2CA017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8" creationId="{80595075-3579-40EF-8BC9-CAD4B1664F21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9" creationId="{76F849FB-8C41-4F33-A4DD-FF6780D5C4DD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0" creationId="{D4DF972F-996C-4C48-BEFF-6907AC460FC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1" creationId="{2754820E-D6E4-480F-AB32-235446ACDE70}"/>
          </ac:inkMkLst>
        </pc:inkChg>
      </pc:sldChg>
      <pc:sldChg chg="modAnim">
        <pc:chgData name="Sherif Khattab" userId="c83b1e15-36f3-4f46-aceb-05aac24c545e" providerId="ADAL" clId="{68922303-928D-411F-A7C3-3BB84E857E8F}" dt="2021-02-25T15:54:06.397" v="362"/>
        <pc:sldMkLst>
          <pc:docMk/>
          <pc:sldMk cId="3905532786" sldId="478"/>
        </pc:sldMkLst>
      </pc:sldChg>
      <pc:sldChg chg="addSp delSp modSp mod addAnim delAnim modAnim">
        <pc:chgData name="Sherif Khattab" userId="c83b1e15-36f3-4f46-aceb-05aac24c545e" providerId="ADAL" clId="{68922303-928D-411F-A7C3-3BB84E857E8F}" dt="2021-02-25T15:58:40.842" v="493"/>
        <pc:sldMkLst>
          <pc:docMk/>
          <pc:sldMk cId="1298367991" sldId="479"/>
        </pc:sldMkLst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8" creationId="{D61BC132-6704-4FDB-B1EF-B1BB5543999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9" creationId="{C7CDAE72-AB53-4D76-8E4E-C39A085D77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0" creationId="{DD1F3A50-8937-4E08-9046-9778A13964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1" creationId="{16BA2277-2C3E-4A48-91D7-A755308F5BB4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2" creationId="{A762E872-6810-4047-AF71-2641872A546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3" creationId="{26F2AFF5-C931-479B-A97E-F699A5EE0CA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4" creationId="{29DC298E-CEC7-44E1-80E1-60460FA7B3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5" creationId="{8C5BB51E-B933-4170-8A15-343598863806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6" creationId="{140FAE73-9833-44ED-B1A9-6DFDF053181E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7" creationId="{52FD708D-692F-46E0-AFA4-9283B88F5B3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8" creationId="{23465CCE-845E-4C81-89C4-A0B4FA2FA862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9" creationId="{1A39EA78-44BA-4064-A9DC-588F6C93F93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0" creationId="{6B49252F-AEA8-4CAB-B8B9-F4A58353498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1" creationId="{0A3606E0-A7A0-4528-B768-CF0E388075D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2" creationId="{7003A0A4-2840-4C56-B423-6940C0EFC9C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3" creationId="{E914FAE9-104B-4321-8F24-42FD39EECB8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4" creationId="{0C48EDB9-4C5D-4F93-A81B-F7BD1514260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5" creationId="{1EE05DCD-2017-4642-9333-70639115BB4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6" creationId="{02D427FF-E4EC-41FD-9049-95514A774C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7" creationId="{717273D5-4F19-4CCB-B273-42746FFB499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8" creationId="{17E23F76-96C6-43EB-9F5F-EBB5C0B04B8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9" creationId="{897B350D-CB83-4FF8-9D62-0C534A43538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0" creationId="{11F6D6FB-504D-4A4D-962F-AB7E472F80D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1" creationId="{D26291BD-B4A3-4669-8D2E-EDBC1CC4FCA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2" creationId="{94058467-E8B9-4BA4-8BB6-DE3C50D0A71D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3" creationId="{13FDFF38-D610-4389-B8CA-880BE84E49FA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71" creationId="{524DAFAD-04B6-4F41-98EC-F147BE29FC04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09" creationId="{C8226B59-9633-4F25-A2FE-D03CC0BC549F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35" creationId="{B118B9EB-7EF3-4BD6-B5C8-19D37DCD0F50}"/>
          </ac:spMkLst>
        </pc:spChg>
        <pc:grpChg chg="add mod">
          <ac:chgData name="Sherif Khattab" userId="c83b1e15-36f3-4f46-aceb-05aac24c545e" providerId="ADAL" clId="{68922303-928D-411F-A7C3-3BB84E857E8F}" dt="2021-02-25T15:55:43.720" v="405" actId="1076"/>
          <ac:grpSpMkLst>
            <pc:docMk/>
            <pc:sldMk cId="1298367991" sldId="479"/>
            <ac:grpSpMk id="7" creationId="{C531F251-E222-44F4-8DA4-AB867AEF8EF8}"/>
          </ac:grpSpMkLst>
        </pc:grpChg>
        <pc:grpChg chg="del mod">
          <ac:chgData name="Sherif Khattab" userId="c83b1e15-36f3-4f46-aceb-05aac24c545e" providerId="ADAL" clId="{68922303-928D-411F-A7C3-3BB84E857E8F}" dt="2021-02-25T15:54:37.700" v="373"/>
          <ac:grpSpMkLst>
            <pc:docMk/>
            <pc:sldMk cId="1298367991" sldId="479"/>
            <ac:grpSpMk id="34" creationId="{FD759F7E-FBCA-4A87-8D46-5BA0472855E5}"/>
          </ac:grpSpMkLst>
        </pc:grpChg>
        <pc:grpChg chg="del mod">
          <ac:chgData name="Sherif Khattab" userId="c83b1e15-36f3-4f46-aceb-05aac24c545e" providerId="ADAL" clId="{68922303-928D-411F-A7C3-3BB84E857E8F}" dt="2021-02-25T15:54:45.629" v="379"/>
          <ac:grpSpMkLst>
            <pc:docMk/>
            <pc:sldMk cId="1298367991" sldId="479"/>
            <ac:grpSpMk id="39" creationId="{8884DC94-EC0A-49D8-8BC3-5BA284597E2C}"/>
          </ac:grpSpMkLst>
        </pc:grpChg>
        <pc:grpChg chg="del mod">
          <ac:chgData name="Sherif Khattab" userId="c83b1e15-36f3-4f46-aceb-05aac24c545e" providerId="ADAL" clId="{68922303-928D-411F-A7C3-3BB84E857E8F}" dt="2021-02-25T15:54:52.951" v="386"/>
          <ac:grpSpMkLst>
            <pc:docMk/>
            <pc:sldMk cId="1298367991" sldId="479"/>
            <ac:grpSpMk id="45" creationId="{BB8117D2-1C32-4404-B40E-166A284F3797}"/>
          </ac:grpSpMkLst>
        </pc:grpChg>
        <pc:grpChg chg="del mod">
          <ac:chgData name="Sherif Khattab" userId="c83b1e15-36f3-4f46-aceb-05aac24c545e" providerId="ADAL" clId="{68922303-928D-411F-A7C3-3BB84E857E8F}" dt="2021-02-25T15:55:00.040" v="391"/>
          <ac:grpSpMkLst>
            <pc:docMk/>
            <pc:sldMk cId="1298367991" sldId="479"/>
            <ac:grpSpMk id="52" creationId="{908157AB-8EE1-4DF0-AC20-4B7C15EAF312}"/>
          </ac:grpSpMkLst>
        </pc:grpChg>
        <pc:grpChg chg="add del mod">
          <ac:chgData name="Sherif Khattab" userId="c83b1e15-36f3-4f46-aceb-05aac24c545e" providerId="ADAL" clId="{68922303-928D-411F-A7C3-3BB84E857E8F}" dt="2021-02-25T15:57:51.172" v="447" actId="478"/>
          <ac:grpSpMkLst>
            <pc:docMk/>
            <pc:sldMk cId="1298367991" sldId="479"/>
            <ac:grpSpMk id="57" creationId="{0DF247D0-2626-4303-8859-B0EB2FAAAD95}"/>
          </ac:grpSpMkLst>
        </pc:grpChg>
        <pc:grpChg chg="add del mod">
          <ac:chgData name="Sherif Khattab" userId="c83b1e15-36f3-4f46-aceb-05aac24c545e" providerId="ADAL" clId="{68922303-928D-411F-A7C3-3BB84E857E8F}" dt="2021-02-25T15:57:51.815" v="449" actId="478"/>
          <ac:grpSpMkLst>
            <pc:docMk/>
            <pc:sldMk cId="1298367991" sldId="479"/>
            <ac:grpSpMk id="60" creationId="{6707E280-D028-4759-B232-0EB84D4D5829}"/>
          </ac:grpSpMkLst>
        </pc:grpChg>
        <pc:grpChg chg="add del mod">
          <ac:chgData name="Sherif Khattab" userId="c83b1e15-36f3-4f46-aceb-05aac24c545e" providerId="ADAL" clId="{68922303-928D-411F-A7C3-3BB84E857E8F}" dt="2021-02-25T15:57:51.426" v="448" actId="478"/>
          <ac:grpSpMkLst>
            <pc:docMk/>
            <pc:sldMk cId="1298367991" sldId="479"/>
            <ac:grpSpMk id="18439" creationId="{C5E5857F-ECB7-4147-B72E-7DD1118AF209}"/>
          </ac:grpSpMkLst>
        </pc:grpChg>
        <pc:grpChg chg="add del mod">
          <ac:chgData name="Sherif Khattab" userId="c83b1e15-36f3-4f46-aceb-05aac24c545e" providerId="ADAL" clId="{68922303-928D-411F-A7C3-3BB84E857E8F}" dt="2021-02-25T15:57:53.780" v="459"/>
          <ac:grpSpMkLst>
            <pc:docMk/>
            <pc:sldMk cId="1298367991" sldId="479"/>
            <ac:grpSpMk id="18446" creationId="{AE463B91-694F-400B-B235-4DE99B09CD17}"/>
          </ac:grpSpMkLst>
        </pc:grpChg>
        <pc:grpChg chg="add del 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49" creationId="{78D08A37-5F23-4F25-9EA5-0DF0792A24CC}"/>
          </ac:grpSpMkLst>
        </pc:grpChg>
        <pc:grpChg chg="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53" creationId="{02766C6C-2C98-4CD8-9B4E-69FEB1C4DA67}"/>
          </ac:grpSpMkLst>
        </pc:grpChg>
        <pc:grpChg chg="mod">
          <ac:chgData name="Sherif Khattab" userId="c83b1e15-36f3-4f46-aceb-05aac24c545e" providerId="ADAL" clId="{68922303-928D-411F-A7C3-3BB84E857E8F}" dt="2021-02-25T15:58:06.260" v="477"/>
          <ac:grpSpMkLst>
            <pc:docMk/>
            <pc:sldMk cId="1298367991" sldId="479"/>
            <ac:grpSpMk id="18467" creationId="{B0748EFE-2E42-4BB1-B9FB-5ADCCA0C1DEF}"/>
          </ac:grpSpMkLst>
        </pc:grpChg>
        <pc:grpChg chg="del 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71" creationId="{4BB613DF-D616-4D1F-B6B2-9EAD2239FD81}"/>
          </ac:grpSpMkLst>
        </pc:grpChg>
        <pc:grpChg chg="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80" creationId="{755B2D74-C153-4778-B82F-B2999E31ED00}"/>
          </ac:grpSpMkLst>
        </pc:grpChg>
        <pc:graphicFrameChg chg="del mod">
          <ac:chgData name="Sherif Khattab" userId="c83b1e15-36f3-4f46-aceb-05aac24c545e" providerId="ADAL" clId="{68922303-928D-411F-A7C3-3BB84E857E8F}" dt="2021-02-25T15:55:38.093" v="404" actId="478"/>
          <ac:graphicFrameMkLst>
            <pc:docMk/>
            <pc:sldMk cId="1298367991" sldId="479"/>
            <ac:graphicFrameMk id="18435" creationId="{E649380A-CE1F-4021-A060-3DE112829840}"/>
          </ac:graphicFrameMkLst>
        </pc:graphicFrame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" creationId="{6D158377-7B9B-4AD9-92E1-A74211609E5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" creationId="{13E03E3D-3998-47FB-83A3-54B27A446E8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6" creationId="{A000D121-B146-48A3-88D0-224F6E169328}"/>
          </ac:inkMkLst>
        </pc:inkChg>
        <pc:inkChg chg="add mod topLvl">
          <ac:chgData name="Sherif Khattab" userId="c83b1e15-36f3-4f46-aceb-05aac24c545e" providerId="ADAL" clId="{68922303-928D-411F-A7C3-3BB84E857E8F}" dt="2021-02-25T15:56:38.729" v="408" actId="34122"/>
          <ac:inkMkLst>
            <pc:docMk/>
            <pc:sldMk cId="1298367991" sldId="479"/>
            <ac:inkMk id="35" creationId="{2B59972C-2A8F-4423-BB09-46253C28E4E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6" creationId="{0C270FDC-B62F-403B-99FE-63A365C60C9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7" creationId="{331B95B2-734F-412B-86C5-C481E40E94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8" creationId="{8A81C683-DBC7-4624-80FE-EDF04879A4F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0" creationId="{075600B7-D8CD-4483-A377-1D8E962D5D10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1" creationId="{568CA73B-963E-4C6D-8487-D1D145FBFA6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2" creationId="{199B56FD-6CBB-4F9D-A75D-1582A1E03FA6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3" creationId="{B2C0614F-E153-4723-9A71-DE186FB05214}"/>
          </ac:inkMkLst>
        </pc:inkChg>
        <pc:inkChg chg="add del mod topLvl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4" creationId="{BD76B29B-41B4-46C2-87A3-E6BFEBA6ACD3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6" creationId="{F9288241-2527-4843-957B-ECD1D425BA97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7" creationId="{7A4EA537-A6BD-4FF2-BD2F-C8D02EAB7B01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8" creationId="{90D12393-DEB7-4884-91FB-B3BD58F5FBC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9" creationId="{CD967B39-AE00-4D72-8067-D90884EED3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0" creationId="{0E29A92B-C51F-4785-AADE-5B0B79FD8B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1" creationId="{779D9130-3262-4DEF-B1A4-28DF5DA8A5FE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3" creationId="{92AA2EEB-3CDD-48D1-A043-C7E56747B7B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4" creationId="{54C9833E-5199-46D3-8284-1A6A1FAF72AF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5" creationId="{832AEE2A-99B4-4FC9-925D-FDA8F64217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6" creationId="{02C6D373-8291-42A6-842D-96C21DEE7D2F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8" creationId="{CC81F665-DA3A-4B97-8AEE-F0BEBA86C43C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9" creationId="{777F29CF-DE9D-4273-957E-D3B6AF6230B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1" creationId="{104CFC78-A710-4FB4-87F3-1AEC300DD153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2" creationId="{C73081E3-B37F-41F7-BC59-CEC4323F1CC2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3" creationId="{3664BB81-4CD2-4348-89CB-18E90890933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2" creationId="{7220F253-DE72-48D5-8A7B-DB49F595BB78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6" creationId="{306384ED-BBEF-4385-9184-EE75C1AC0144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7" creationId="{6E62B13B-88F5-4A5F-892C-830056750221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8" creationId="{8D1F1781-33A4-4E90-B594-88AB355F21B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0" creationId="{575BC59A-A256-4028-8E92-6E6C05B94B3B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1" creationId="{4CAD02D7-143D-46CF-AF8E-A0AFD0A18BB9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2" creationId="{8CB58FCF-C76D-45C2-B370-A86F32E5258D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3" creationId="{59443C6B-27ED-4A70-BA8C-3661E2F2F820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4" creationId="{7C8C0CDD-5FEE-4567-BBD5-97E090E4FC6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5" creationId="{03E86C08-9B59-4EE7-A3C3-4755D66A7B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7" creationId="{72EBCF5A-647C-471A-95CD-ABB23CD8E638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8" creationId="{6AF62A84-9BD1-461E-AF45-9F7E049CBE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0" creationId="{273FE0CF-1CC0-404D-88CF-302F00A81F9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1" creationId="{DCE68424-748D-4AE7-A6EB-F608A523E0C2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2" creationId="{9F1C6A05-4265-410C-AD9A-19A8807C1ABF}"/>
          </ac:inkMkLst>
        </pc:inkChg>
        <pc:inkChg chg="add del">
          <ac:chgData name="Sherif Khattab" userId="c83b1e15-36f3-4f46-aceb-05aac24c545e" providerId="ADAL" clId="{68922303-928D-411F-A7C3-3BB84E857E8F}" dt="2021-02-25T15:57:55.014" v="464" actId="9405"/>
          <ac:inkMkLst>
            <pc:docMk/>
            <pc:sldMk cId="1298367991" sldId="479"/>
            <ac:inkMk id="18454" creationId="{E8E3E202-DB25-40EF-BE73-FADCD755FED4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5" creationId="{0F6974C9-1818-435E-931D-6FD818010EB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6" creationId="{193D5C91-0611-4108-A85E-08BB1888AD5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7" creationId="{C9A788CA-57EE-4307-BECE-0FE3B22B4788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8" creationId="{EE27702C-3F76-4FF0-984A-4006C2E5B2BF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9" creationId="{6F29652A-72D2-4E1A-890F-F26A01C7993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0" creationId="{ABF8B982-FB1F-4754-AD7E-4BC30F3861A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1" creationId="{0BE2E413-25E2-4CB8-9CA1-42CF8F1F30F6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2" creationId="{AE90A567-A368-42A6-B4B4-0EBB2F329DDA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3" creationId="{4218EBAE-EFC7-43C3-88C9-3C3CDCFE160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4" creationId="{9E3A5BFE-0852-4D19-94B7-7AC670826CF3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5" creationId="{DB0151E0-B595-46E3-A3A2-979C7F164A5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6" creationId="{B3AE26BA-0681-47B4-9F57-DCBE943AD35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8" creationId="{2664B0AF-A42B-49DA-A110-66A114F8E99F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9" creationId="{6D43DED0-212C-4B27-84C1-3A14AABCB31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0" creationId="{17662319-2B1E-4741-98B2-F705C958F824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2" creationId="{B00CE080-968C-46B9-A76F-D697ADF769CB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3" creationId="{44B0C968-4596-4A44-A74F-CE77FA0B6A6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4" creationId="{B5BB2221-B377-4A1D-8711-0DEC2ADBF41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5" creationId="{67AA70A7-C34E-4BBC-9CE4-7A1F59230D8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6" creationId="{685F3C27-513D-4757-8A59-41018064445A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7" creationId="{5F9474BF-FDF8-4C5A-9BA1-2CD668ABF64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8" creationId="{A6281505-FA1F-4514-9147-C09673F2F5D6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9" creationId="{DA492B8C-ADF4-461F-AC24-C6962A6E03E8}"/>
          </ac:inkMkLst>
        </pc:inkChg>
        <pc:cxnChg chg="add del mod">
          <ac:chgData name="Sherif Khattab" userId="c83b1e15-36f3-4f46-aceb-05aac24c545e" providerId="ADAL" clId="{68922303-928D-411F-A7C3-3BB84E857E8F}" dt="2021-02-25T15:56:40.759" v="409" actId="34122"/>
          <ac:cxnSpMkLst>
            <pc:docMk/>
            <pc:sldMk cId="1298367991" sldId="479"/>
            <ac:cxnSpMk id="141" creationId="{D22756FE-B8DE-46F6-B722-8EC13253C9E5}"/>
          </ac:cxnSpMkLst>
        </pc:cxnChg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35438083" sldId="48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057102088" sldId="48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447634280" sldId="48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53139649" sldId="48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25073586" sldId="485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383821824" sldId="486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452566324" sldId="487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944056640" sldId="488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287903914" sldId="489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98407738" sldId="490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56847625" sldId="49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724765287" sldId="49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4152191741" sldId="49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631551235" sldId="49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502517520" sldId="495"/>
        </pc:sldMkLst>
      </pc:sldChg>
      <pc:sldChg chg="addSp delSp modSp add mod">
        <pc:chgData name="Sherif Khattab" userId="c83b1e15-36f3-4f46-aceb-05aac24c545e" providerId="ADAL" clId="{68922303-928D-411F-A7C3-3BB84E857E8F}" dt="2021-02-25T15:34:19.728" v="85"/>
        <pc:sldMkLst>
          <pc:docMk/>
          <pc:sldMk cId="2987249071" sldId="523"/>
        </pc:sldMkLst>
        <pc:grpChg chg="mod">
          <ac:chgData name="Sherif Khattab" userId="c83b1e15-36f3-4f46-aceb-05aac24c545e" providerId="ADAL" clId="{68922303-928D-411F-A7C3-3BB84E857E8F}" dt="2021-02-25T15:29:15.413" v="9" actId="1076"/>
          <ac:grpSpMkLst>
            <pc:docMk/>
            <pc:sldMk cId="2987249071" sldId="523"/>
            <ac:grpSpMk id="8" creationId="{FD2C3776-ED61-4F82-A7E4-1CD1A4DD5B67}"/>
          </ac:grpSpMkLst>
        </pc:grpChg>
        <pc:grpChg chg="del mod">
          <ac:chgData name="Sherif Khattab" userId="c83b1e15-36f3-4f46-aceb-05aac24c545e" providerId="ADAL" clId="{68922303-928D-411F-A7C3-3BB84E857E8F}" dt="2021-02-25T15:33:43.624" v="71" actId="478"/>
          <ac:grpSpMkLst>
            <pc:docMk/>
            <pc:sldMk cId="2987249071" sldId="523"/>
            <ac:grpSpMk id="14" creationId="{9D8C65BA-CCAB-4BFA-927D-670441551D9F}"/>
          </ac:grpSpMkLst>
        </pc:grpChg>
        <pc:grpChg chg="add mod">
          <ac:chgData name="Sherif Khattab" userId="c83b1e15-36f3-4f46-aceb-05aac24c545e" providerId="ADAL" clId="{68922303-928D-411F-A7C3-3BB84E857E8F}" dt="2021-02-25T15:34:19.728" v="85"/>
          <ac:grpSpMkLst>
            <pc:docMk/>
            <pc:sldMk cId="2987249071" sldId="523"/>
            <ac:grpSpMk id="25" creationId="{89A2C382-DDE8-4979-9371-F31E1E37EA2F}"/>
          </ac:grpSpMkLst>
        </pc:grpChg>
        <pc:graphicFrameChg chg="modGraphic">
          <ac:chgData name="Sherif Khattab" userId="c83b1e15-36f3-4f46-aceb-05aac24c545e" providerId="ADAL" clId="{68922303-928D-411F-A7C3-3BB84E857E8F}" dt="2021-02-25T15:31:24.385" v="39" actId="404"/>
          <ac:graphicFrameMkLst>
            <pc:docMk/>
            <pc:sldMk cId="2987249071" sldId="523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29:03.278" v="8" actId="9405"/>
          <ac:inkMkLst>
            <pc:docMk/>
            <pc:sldMk cId="2987249071" sldId="523"/>
            <ac:inkMk id="9" creationId="{32CA201C-CD8F-4135-9A04-D98D9C59B51E}"/>
          </ac:inkMkLst>
        </pc:inkChg>
        <pc:inkChg chg="add">
          <ac:chgData name="Sherif Khattab" userId="c83b1e15-36f3-4f46-aceb-05aac24c545e" providerId="ADAL" clId="{68922303-928D-411F-A7C3-3BB84E857E8F}" dt="2021-02-25T15:30:38.561" v="30" actId="9405"/>
          <ac:inkMkLst>
            <pc:docMk/>
            <pc:sldMk cId="2987249071" sldId="523"/>
            <ac:inkMk id="10" creationId="{30A16CE9-0F5C-4FA3-91B1-451828870270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1" creationId="{12BFA0B0-D5A0-48E6-91FB-E576D565737B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2" creationId="{98631044-16FF-43B6-A3BE-76C07DC59EAC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3" creationId="{A8E01F24-CCCE-4057-BAF6-63C7E857480F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6" creationId="{4E63D1DC-9E63-426E-AA8D-DE1DED1449D8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7" creationId="{DCD879A5-2FCA-4AAF-80B1-21208679495E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8" creationId="{EAE8D645-089F-40F7-B206-2847DB97963E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8.153" v="84"/>
        <pc:sldMkLst>
          <pc:docMk/>
          <pc:sldMk cId="1810255753" sldId="524"/>
        </pc:sldMkLst>
        <pc:grpChg chg="add del mod">
          <ac:chgData name="Sherif Khattab" userId="c83b1e15-36f3-4f46-aceb-05aac24c545e" providerId="ADAL" clId="{68922303-928D-411F-A7C3-3BB84E857E8F}" dt="2021-02-25T15:33:49.112" v="72" actId="478"/>
          <ac:grpSpMkLst>
            <pc:docMk/>
            <pc:sldMk cId="1810255753" sldId="524"/>
            <ac:grpSpMk id="21" creationId="{67442B0B-3955-42E6-A396-4BAABDDC78C4}"/>
          </ac:grpSpMkLst>
        </pc:grpChg>
        <pc:grpChg chg="add mod">
          <ac:chgData name="Sherif Khattab" userId="c83b1e15-36f3-4f46-aceb-05aac24c545e" providerId="ADAL" clId="{68922303-928D-411F-A7C3-3BB84E857E8F}" dt="2021-02-25T15:34:18.153" v="84"/>
          <ac:grpSpMkLst>
            <pc:docMk/>
            <pc:sldMk cId="1810255753" sldId="524"/>
            <ac:grpSpMk id="25" creationId="{4ABA285F-8960-41BF-A56B-4C16BF7D0C2C}"/>
          </ac:grpSpMkLst>
        </pc:grpChg>
        <pc:graphicFrameChg chg="mod modGraphic">
          <ac:chgData name="Sherif Khattab" userId="c83b1e15-36f3-4f46-aceb-05aac24c545e" providerId="ADAL" clId="{68922303-928D-411F-A7C3-3BB84E857E8F}" dt="2021-02-25T15:31:34.305" v="41"/>
          <ac:graphicFrameMkLst>
            <pc:docMk/>
            <pc:sldMk cId="1810255753" sldId="524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1:06.429" v="31" actId="9405"/>
          <ac:inkMkLst>
            <pc:docMk/>
            <pc:sldMk cId="1810255753" sldId="524"/>
            <ac:inkMk id="10" creationId="{40B19F6C-F73C-4460-9363-8D9355340790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2" creationId="{7A439D6E-755A-4F82-BB80-9610EAC8E0CA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3" creationId="{178839B5-CB34-4F9F-A979-911C94F8BE7D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4" creationId="{9BEFEA33-7F16-4E25-A550-EB450776C1E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6" creationId="{8C344F7A-7ABF-4E21-BCE5-C99CF6F1C8A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7" creationId="{4C24BD71-CD28-4CF3-8E20-D7A2882D857C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8" creationId="{38A4DDD9-B8AC-4930-8FED-67E24A25EF97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6.581" v="83"/>
        <pc:sldMkLst>
          <pc:docMk/>
          <pc:sldMk cId="1613586742" sldId="525"/>
        </pc:sldMkLst>
        <pc:grpChg chg="mod">
          <ac:chgData name="Sherif Khattab" userId="c83b1e15-36f3-4f46-aceb-05aac24c545e" providerId="ADAL" clId="{68922303-928D-411F-A7C3-3BB84E857E8F}" dt="2021-02-25T15:29:49.257" v="18" actId="1076"/>
          <ac:grpSpMkLst>
            <pc:docMk/>
            <pc:sldMk cId="1613586742" sldId="525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1.494" v="73" actId="478"/>
          <ac:grpSpMkLst>
            <pc:docMk/>
            <pc:sldMk cId="1613586742" sldId="525"/>
            <ac:grpSpMk id="20" creationId="{29E83F95-FADA-46DA-9E0A-F2F58EA14C39}"/>
          </ac:grpSpMkLst>
        </pc:grpChg>
        <pc:grpChg chg="add mod">
          <ac:chgData name="Sherif Khattab" userId="c83b1e15-36f3-4f46-aceb-05aac24c545e" providerId="ADAL" clId="{68922303-928D-411F-A7C3-3BB84E857E8F}" dt="2021-02-25T15:34:16.581" v="83"/>
          <ac:grpSpMkLst>
            <pc:docMk/>
            <pc:sldMk cId="1613586742" sldId="525"/>
            <ac:grpSpMk id="24" creationId="{489B8F4D-A971-4AC9-B6EF-A5C551617145}"/>
          </ac:grpSpMkLst>
        </pc:grpChg>
        <pc:graphicFrameChg chg="mod">
          <ac:chgData name="Sherif Khattab" userId="c83b1e15-36f3-4f46-aceb-05aac24c545e" providerId="ADAL" clId="{68922303-928D-411F-A7C3-3BB84E857E8F}" dt="2021-02-25T15:31:40.347" v="43"/>
          <ac:graphicFrameMkLst>
            <pc:docMk/>
            <pc:sldMk cId="1613586742" sldId="525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1" creationId="{515A8D86-A84F-469F-866E-094EB73D098F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2" creationId="{423DABC6-65AC-4100-8B6D-F9BD0F1B7495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3" creationId="{541FE2EA-0860-49F5-B912-A26A433C7BF0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5" creationId="{24CED470-DC83-4705-BBE5-EBFD77021D67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6" creationId="{96D046AA-1700-46B1-8312-DFD772301AEF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7" creationId="{BB84EB2C-8438-43B7-9F18-F5023780B5D2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4.848" v="82"/>
        <pc:sldMkLst>
          <pc:docMk/>
          <pc:sldMk cId="1883276906" sldId="526"/>
        </pc:sldMkLst>
        <pc:grpChg chg="mod">
          <ac:chgData name="Sherif Khattab" userId="c83b1e15-36f3-4f46-aceb-05aac24c545e" providerId="ADAL" clId="{68922303-928D-411F-A7C3-3BB84E857E8F}" dt="2021-02-25T15:32:15.622" v="47" actId="1076"/>
          <ac:grpSpMkLst>
            <pc:docMk/>
            <pc:sldMk cId="1883276906" sldId="526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2:09.387" v="46" actId="1076"/>
          <ac:grpSpMkLst>
            <pc:docMk/>
            <pc:sldMk cId="1883276906" sldId="526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4.130" v="74" actId="478"/>
          <ac:grpSpMkLst>
            <pc:docMk/>
            <pc:sldMk cId="1883276906" sldId="526"/>
            <ac:grpSpMk id="20" creationId="{58A023F6-A0E6-4E6D-AE80-C65134382A15}"/>
          </ac:grpSpMkLst>
        </pc:grpChg>
        <pc:grpChg chg="add mod">
          <ac:chgData name="Sherif Khattab" userId="c83b1e15-36f3-4f46-aceb-05aac24c545e" providerId="ADAL" clId="{68922303-928D-411F-A7C3-3BB84E857E8F}" dt="2021-02-25T15:34:14.848" v="82"/>
          <ac:grpSpMkLst>
            <pc:docMk/>
            <pc:sldMk cId="1883276906" sldId="526"/>
            <ac:grpSpMk id="24" creationId="{04C9EF9F-7D9B-4062-B47B-A74A7B936CE9}"/>
          </ac:grpSpMkLst>
        </pc:grpChg>
        <pc:graphicFrameChg chg="mod">
          <ac:chgData name="Sherif Khattab" userId="c83b1e15-36f3-4f46-aceb-05aac24c545e" providerId="ADAL" clId="{68922303-928D-411F-A7C3-3BB84E857E8F}" dt="2021-02-25T15:31:46.104" v="45"/>
          <ac:graphicFrameMkLst>
            <pc:docMk/>
            <pc:sldMk cId="1883276906" sldId="526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1" creationId="{77FE3DB1-9F4D-4F26-9882-6C6E04C3F948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2" creationId="{3D3AF6BD-F255-4EE8-9788-0DB512EE0020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3" creationId="{694CC1EF-1049-4F73-B6DB-FB0EE7DEAE06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5" creationId="{5A70E83D-56D3-48BC-9DA5-65F365CB343A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6" creationId="{D120F32B-983D-4830-AC0B-C1C3D662C164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7" creationId="{1A1E20DD-46B9-4F79-9CDE-E864A6761CF7}"/>
          </ac:inkMkLst>
        </pc:inkChg>
      </pc:sldChg>
      <pc:sldChg chg="addSp modSp add mod">
        <pc:chgData name="Sherif Khattab" userId="c83b1e15-36f3-4f46-aceb-05aac24c545e" providerId="ADAL" clId="{68922303-928D-411F-A7C3-3BB84E857E8F}" dt="2021-02-25T15:34:22.555" v="86"/>
        <pc:sldMkLst>
          <pc:docMk/>
          <pc:sldMk cId="725852215" sldId="527"/>
        </pc:sldMkLst>
        <pc:grpChg chg="add mod">
          <ac:chgData name="Sherif Khattab" userId="c83b1e15-36f3-4f46-aceb-05aac24c545e" providerId="ADAL" clId="{68922303-928D-411F-A7C3-3BB84E857E8F}" dt="2021-02-25T15:34:22.555" v="86"/>
          <ac:grpSpMkLst>
            <pc:docMk/>
            <pc:sldMk cId="725852215" sldId="527"/>
            <ac:grpSpMk id="20" creationId="{BE4A55BC-29E1-4DBF-A2B5-D0922C0878EF}"/>
          </ac:grpSpMkLst>
        </pc:grpChg>
        <pc:graphicFrameChg chg="mod modGraphic">
          <ac:chgData name="Sherif Khattab" userId="c83b1e15-36f3-4f46-aceb-05aac24c545e" providerId="ADAL" clId="{68922303-928D-411F-A7C3-3BB84E857E8F}" dt="2021-02-25T15:30:24.460" v="28" actId="14100"/>
          <ac:graphicFrameMkLst>
            <pc:docMk/>
            <pc:sldMk cId="725852215" sldId="527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0:31.854" v="29" actId="9405"/>
          <ac:inkMkLst>
            <pc:docMk/>
            <pc:sldMk cId="725852215" sldId="527"/>
            <ac:inkMk id="9" creationId="{18C9A629-B79B-4AE8-B4EF-F243FFC0A254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1" creationId="{BDB481F9-1233-4961-9298-2BA18315E469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2" creationId="{5B25E5E3-4315-430A-B075-C4730AF435F1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3" creationId="{E0B4384F-42BD-4E09-87D0-FC1D618F58DB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40.227" v="90"/>
        <pc:sldMkLst>
          <pc:docMk/>
          <pc:sldMk cId="2733511410" sldId="528"/>
        </pc:sldMkLst>
        <pc:grpChg chg="add del mod">
          <ac:chgData name="Sherif Khattab" userId="c83b1e15-36f3-4f46-aceb-05aac24c545e" providerId="ADAL" clId="{68922303-928D-411F-A7C3-3BB84E857E8F}" dt="2021-02-25T15:33:56.372" v="75" actId="478"/>
          <ac:grpSpMkLst>
            <pc:docMk/>
            <pc:sldMk cId="2733511410" sldId="528"/>
            <ac:grpSpMk id="22" creationId="{07197F5D-2AEE-4C22-86BB-DE79EB38B9A6}"/>
          </ac:grpSpMkLst>
        </pc:grpChg>
        <pc:grpChg chg="add mod">
          <ac:chgData name="Sherif Khattab" userId="c83b1e15-36f3-4f46-aceb-05aac24c545e" providerId="ADAL" clId="{68922303-928D-411F-A7C3-3BB84E857E8F}" dt="2021-02-25T15:34:13.239" v="81"/>
          <ac:grpSpMkLst>
            <pc:docMk/>
            <pc:sldMk cId="2733511410" sldId="528"/>
            <ac:grpSpMk id="26" creationId="{2C497391-EE2C-445E-BE41-DF000C073817}"/>
          </ac:grpSpMkLst>
        </pc:grpChg>
        <pc:grpChg chg="add mod">
          <ac:chgData name="Sherif Khattab" userId="c83b1e15-36f3-4f46-aceb-05aac24c545e" providerId="ADAL" clId="{68922303-928D-411F-A7C3-3BB84E857E8F}" dt="2021-02-25T15:34:40.227" v="90"/>
          <ac:grpSpMkLst>
            <pc:docMk/>
            <pc:sldMk cId="2733511410" sldId="528"/>
            <ac:grpSpMk id="30" creationId="{F5E86DA5-0912-4F72-AB6B-95DC9FA0CF23}"/>
          </ac:grpSpMkLst>
        </pc:grpChg>
        <pc:inkChg chg="add">
          <ac:chgData name="Sherif Khattab" userId="c83b1e15-36f3-4f46-aceb-05aac24c545e" providerId="ADAL" clId="{68922303-928D-411F-A7C3-3BB84E857E8F}" dt="2021-02-25T15:32:26.841" v="49" actId="9405"/>
          <ac:inkMkLst>
            <pc:docMk/>
            <pc:sldMk cId="2733511410" sldId="528"/>
            <ac:inkMk id="10" creationId="{CC4879D0-E4EF-43C2-8CE5-54B975817308}"/>
          </ac:inkMkLst>
        </pc:inkChg>
        <pc:inkChg chg="add">
          <ac:chgData name="Sherif Khattab" userId="c83b1e15-36f3-4f46-aceb-05aac24c545e" providerId="ADAL" clId="{68922303-928D-411F-A7C3-3BB84E857E8F}" dt="2021-02-25T15:32:28.992" v="50" actId="9405"/>
          <ac:inkMkLst>
            <pc:docMk/>
            <pc:sldMk cId="2733511410" sldId="528"/>
            <ac:inkMk id="11" creationId="{3E138234-CED9-453A-925F-2A290BA3818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3" creationId="{F5DFA5A9-217A-44F3-A55E-B10CA0A681B8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4" creationId="{C5044AE5-4F67-42A7-B8AF-648F8F30AD4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5" creationId="{236165A6-09C5-4318-BF1F-65A0761D2B12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7" creationId="{DF004C4D-17C0-4FA2-A5DB-44D4A641FF4E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8" creationId="{632434A5-4C94-4DF9-B515-DA174E41077D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9" creationId="{98599847-4B96-41EB-9B91-B77C3A8DF6EF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1" creationId="{3F3DC570-F831-4B9A-97D8-17659D9601A6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2" creationId="{6A6ED826-6AC9-46D9-99A0-89825DEBC252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3" creationId="{28744C6D-1548-4AB0-B1E7-64FE0873EDD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06.699" v="95" actId="9405"/>
        <pc:sldMkLst>
          <pc:docMk/>
          <pc:sldMk cId="2369676605" sldId="529"/>
        </pc:sldMkLst>
        <pc:grpChg chg="mod">
          <ac:chgData name="Sherif Khattab" userId="c83b1e15-36f3-4f46-aceb-05aac24c545e" providerId="ADAL" clId="{68922303-928D-411F-A7C3-3BB84E857E8F}" dt="2021-02-25T15:32:39.431" v="52" actId="1076"/>
          <ac:grpSpMkLst>
            <pc:docMk/>
            <pc:sldMk cId="2369676605" sldId="529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4:08.612" v="79" actId="1076"/>
          <ac:grpSpMkLst>
            <pc:docMk/>
            <pc:sldMk cId="2369676605" sldId="529"/>
            <ac:grpSpMk id="17" creationId="{3510D441-2B49-4B2D-82FB-411F93EFDB99}"/>
          </ac:grpSpMkLst>
        </pc:grpChg>
        <pc:grpChg chg="add del mod">
          <ac:chgData name="Sherif Khattab" userId="c83b1e15-36f3-4f46-aceb-05aac24c545e" providerId="ADAL" clId="{68922303-928D-411F-A7C3-3BB84E857E8F}" dt="2021-02-25T15:34:38.210" v="89" actId="21"/>
          <ac:grpSpMkLst>
            <pc:docMk/>
            <pc:sldMk cId="2369676605" sldId="529"/>
            <ac:grpSpMk id="22" creationId="{73883308-669B-4096-A6D6-48EDDBE95FC4}"/>
          </ac:grpSpMkLst>
        </pc:grpChg>
        <pc:grpChg chg="add mod">
          <ac:chgData name="Sherif Khattab" userId="c83b1e15-36f3-4f46-aceb-05aac24c545e" providerId="ADAL" clId="{68922303-928D-411F-A7C3-3BB84E857E8F}" dt="2021-02-25T15:34:42.935" v="91"/>
          <ac:grpSpMkLst>
            <pc:docMk/>
            <pc:sldMk cId="2369676605" sldId="529"/>
            <ac:grpSpMk id="32" creationId="{576641C3-C57D-4FCD-ACA2-942C5769B10B}"/>
          </ac:grpSpMkLst>
        </pc:grpChg>
        <pc:graphicFrameChg chg="modGraphic">
          <ac:chgData name="Sherif Khattab" userId="c83b1e15-36f3-4f46-aceb-05aac24c545e" providerId="ADAL" clId="{68922303-928D-411F-A7C3-3BB84E857E8F}" dt="2021-02-25T15:34:58.842" v="94" actId="20577"/>
          <ac:graphicFrameMkLst>
            <pc:docMk/>
            <pc:sldMk cId="2369676605" sldId="529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4:52.255" v="92" actId="478"/>
          <ac:inkMkLst>
            <pc:docMk/>
            <pc:sldMk cId="2369676605" sldId="529"/>
            <ac:inkMk id="11" creationId="{3E138234-CED9-453A-925F-2A290BA38180}"/>
          </ac:inkMkLst>
        </pc:inkChg>
        <pc:inkChg chg="add del">
          <ac:chgData name="Sherif Khattab" userId="c83b1e15-36f3-4f46-aceb-05aac24c545e" providerId="ADAL" clId="{68922303-928D-411F-A7C3-3BB84E857E8F}" dt="2021-02-25T15:33:26.863" v="65" actId="9405"/>
          <ac:inkMkLst>
            <pc:docMk/>
            <pc:sldMk cId="2369676605" sldId="529"/>
            <ac:inkMk id="12" creationId="{9BA5A6F2-92B8-44C2-817A-17D4828E5163}"/>
          </ac:inkMkLst>
        </pc:inkChg>
        <pc:inkChg chg="add del">
          <ac:chgData name="Sherif Khattab" userId="c83b1e15-36f3-4f46-aceb-05aac24c545e" providerId="ADAL" clId="{68922303-928D-411F-A7C3-3BB84E857E8F}" dt="2021-02-25T15:34:06.384" v="78" actId="478"/>
          <ac:inkMkLst>
            <pc:docMk/>
            <pc:sldMk cId="2369676605" sldId="529"/>
            <ac:inkMk id="13" creationId="{543FE872-ACD5-42F1-AF47-4F684A79D2DC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4" creationId="{C17CE659-A06C-489D-A038-E7FC9659C440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5" creationId="{C5345B72-330D-494E-BA0B-6AEE0655AABE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6" creationId="{B0775E72-49B3-469B-A372-35E43925E4EA}"/>
          </ac:inkMkLst>
        </pc:inkChg>
        <pc:inkChg chg="add">
          <ac:chgData name="Sherif Khattab" userId="c83b1e15-36f3-4f46-aceb-05aac24c545e" providerId="ADAL" clId="{68922303-928D-411F-A7C3-3BB84E857E8F}" dt="2021-02-25T15:35:06.699" v="95" actId="9405"/>
          <ac:inkMkLst>
            <pc:docMk/>
            <pc:sldMk cId="2369676605" sldId="529"/>
            <ac:inkMk id="18" creationId="{C95178F8-2283-4681-9458-00A9BD73E4EF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3" creationId="{F8835861-0667-48A3-8E3D-B199E8440B15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4" creationId="{730B2DFB-A984-453E-9B28-8F03F8428363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5" creationId="{1E5583D5-15E7-4E3D-84B3-E4995ED99077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3" creationId="{2FDD1CF8-60EB-4170-BFDA-558A101495F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4" creationId="{32A47678-19D3-46C9-BEB4-D5C994E19D2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5" creationId="{0C53EE76-8464-4E3D-8E31-06147658738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50.642" v="106"/>
        <pc:sldMkLst>
          <pc:docMk/>
          <pc:sldMk cId="2849079961" sldId="530"/>
        </pc:sldMkLst>
        <pc:grpChg chg="mod">
          <ac:chgData name="Sherif Khattab" userId="c83b1e15-36f3-4f46-aceb-05aac24c545e" providerId="ADAL" clId="{68922303-928D-411F-A7C3-3BB84E857E8F}" dt="2021-02-25T15:35:27.564" v="99" actId="1076"/>
          <ac:grpSpMkLst>
            <pc:docMk/>
            <pc:sldMk cId="2849079961" sldId="530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5:20.984" v="98" actId="1076"/>
          <ac:grpSpMkLst>
            <pc:docMk/>
            <pc:sldMk cId="2849079961" sldId="530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5:50.642" v="106"/>
          <ac:grpSpMkLst>
            <pc:docMk/>
            <pc:sldMk cId="2849079961" sldId="530"/>
            <ac:grpSpMk id="22" creationId="{CDE3D77A-937B-48C1-8D38-4F443B732E84}"/>
          </ac:grpSpMkLst>
        </pc:grpChg>
        <pc:inkChg chg="add">
          <ac:chgData name="Sherif Khattab" userId="c83b1e15-36f3-4f46-aceb-05aac24c545e" providerId="ADAL" clId="{68922303-928D-411F-A7C3-3BB84E857E8F}" dt="2021-02-25T15:35:42.367" v="100" actId="9405"/>
          <ac:inkMkLst>
            <pc:docMk/>
            <pc:sldMk cId="2849079961" sldId="530"/>
            <ac:inkMk id="11" creationId="{8618FCC5-C92D-4747-B4F4-CF36073CE727}"/>
          </ac:inkMkLst>
        </pc:inkChg>
        <pc:inkChg chg="add">
          <ac:chgData name="Sherif Khattab" userId="c83b1e15-36f3-4f46-aceb-05aac24c545e" providerId="ADAL" clId="{68922303-928D-411F-A7C3-3BB84E857E8F}" dt="2021-02-25T15:35:46.157" v="101" actId="9405"/>
          <ac:inkMkLst>
            <pc:docMk/>
            <pc:sldMk cId="2849079961" sldId="530"/>
            <ac:inkMk id="12" creationId="{963CCEE0-47C6-4C91-845F-232C86172F1B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3" creationId="{E39090CA-70A8-45C3-A557-186B0734F8F8}"/>
          </ac:inkMkLst>
        </pc:inkChg>
        <pc:inkChg chg="del">
          <ac:chgData name="Sherif Khattab" userId="c83b1e15-36f3-4f46-aceb-05aac24c545e" providerId="ADAL" clId="{68922303-928D-411F-A7C3-3BB84E857E8F}" dt="2021-02-25T15:35:18.476" v="97" actId="478"/>
          <ac:inkMkLst>
            <pc:docMk/>
            <pc:sldMk cId="2849079961" sldId="530"/>
            <ac:inkMk id="18" creationId="{C95178F8-2283-4681-9458-00A9BD73E4EF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9" creationId="{ED8162B8-C7A5-40AE-A15F-2CB0C2596BC4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0" creationId="{EE2257D2-70ED-4903-A214-8F0BC3FC10DC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1" creationId="{7D60A6FE-6F6F-4A04-AED8-67E9DB5D8231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21.935" v="119" actId="9405"/>
        <pc:sldMkLst>
          <pc:docMk/>
          <pc:sldMk cId="198862008" sldId="531"/>
        </pc:sldMkLst>
        <pc:grpChg chg="mod">
          <ac:chgData name="Sherif Khattab" userId="c83b1e15-36f3-4f46-aceb-05aac24c545e" providerId="ADAL" clId="{68922303-928D-411F-A7C3-3BB84E857E8F}" dt="2021-02-25T15:36:01.268" v="109" actId="1076"/>
          <ac:grpSpMkLst>
            <pc:docMk/>
            <pc:sldMk cId="198862008" sldId="531"/>
            <ac:grpSpMk id="8" creationId="{FD2C3776-ED61-4F82-A7E4-1CD1A4DD5B67}"/>
          </ac:grpSpMkLst>
        </pc:grpChg>
        <pc:graphicFrameChg chg="modGraphic">
          <ac:chgData name="Sherif Khattab" userId="c83b1e15-36f3-4f46-aceb-05aac24c545e" providerId="ADAL" clId="{68922303-928D-411F-A7C3-3BB84E857E8F}" dt="2021-02-25T15:36:17.253" v="116" actId="14100"/>
          <ac:graphicFrameMkLst>
            <pc:docMk/>
            <pc:sldMk cId="198862008" sldId="531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5:57.862" v="108" actId="478"/>
          <ac:inkMkLst>
            <pc:docMk/>
            <pc:sldMk cId="198862008" sldId="531"/>
            <ac:inkMk id="12" creationId="{963CCEE0-47C6-4C91-845F-232C86172F1B}"/>
          </ac:inkMkLst>
        </pc:inkChg>
        <pc:inkChg chg="add del">
          <ac:chgData name="Sherif Khattab" userId="c83b1e15-36f3-4f46-aceb-05aac24c545e" providerId="ADAL" clId="{68922303-928D-411F-A7C3-3BB84E857E8F}" dt="2021-02-25T15:36:19.291" v="118" actId="9405"/>
          <ac:inkMkLst>
            <pc:docMk/>
            <pc:sldMk cId="198862008" sldId="531"/>
            <ac:inkMk id="18" creationId="{FBDFFF6B-147F-4763-9DCA-107578AF893C}"/>
          </ac:inkMkLst>
        </pc:inkChg>
        <pc:inkChg chg="add">
          <ac:chgData name="Sherif Khattab" userId="c83b1e15-36f3-4f46-aceb-05aac24c545e" providerId="ADAL" clId="{68922303-928D-411F-A7C3-3BB84E857E8F}" dt="2021-02-25T15:36:21.935" v="119" actId="9405"/>
          <ac:inkMkLst>
            <pc:docMk/>
            <pc:sldMk cId="198862008" sldId="531"/>
            <ac:inkMk id="23" creationId="{93355A70-1799-4574-A335-EC3E21B1681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51.907" v="129"/>
        <pc:sldMkLst>
          <pc:docMk/>
          <pc:sldMk cId="3242586881" sldId="532"/>
        </pc:sldMkLst>
        <pc:grpChg chg="mod">
          <ac:chgData name="Sherif Khattab" userId="c83b1e15-36f3-4f46-aceb-05aac24c545e" providerId="ADAL" clId="{68922303-928D-411F-A7C3-3BB84E857E8F}" dt="2021-02-25T15:36:39.032" v="123" actId="1076"/>
          <ac:grpSpMkLst>
            <pc:docMk/>
            <pc:sldMk cId="3242586881" sldId="532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6:33.770" v="122" actId="1076"/>
          <ac:grpSpMkLst>
            <pc:docMk/>
            <pc:sldMk cId="3242586881" sldId="532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6:51.907" v="129"/>
          <ac:grpSpMkLst>
            <pc:docMk/>
            <pc:sldMk cId="3242586881" sldId="532"/>
            <ac:grpSpMk id="27" creationId="{A434D193-5B48-48C3-B801-EA48B1068A9F}"/>
          </ac:grpSpMkLst>
        </pc:grpChg>
        <pc:inkChg chg="add">
          <ac:chgData name="Sherif Khattab" userId="c83b1e15-36f3-4f46-aceb-05aac24c545e" providerId="ADAL" clId="{68922303-928D-411F-A7C3-3BB84E857E8F}" dt="2021-02-25T15:36:42.783" v="124" actId="9405"/>
          <ac:inkMkLst>
            <pc:docMk/>
            <pc:sldMk cId="3242586881" sldId="532"/>
            <ac:inkMk id="12" creationId="{0F6006B0-A710-40F5-BDD2-5F6B18F1A8E9}"/>
          </ac:inkMkLst>
        </pc:inkChg>
        <pc:inkChg chg="add">
          <ac:chgData name="Sherif Khattab" userId="c83b1e15-36f3-4f46-aceb-05aac24c545e" providerId="ADAL" clId="{68922303-928D-411F-A7C3-3BB84E857E8F}" dt="2021-02-25T15:36:45.499" v="125" actId="9405"/>
          <ac:inkMkLst>
            <pc:docMk/>
            <pc:sldMk cId="3242586881" sldId="532"/>
            <ac:inkMk id="18" creationId="{F4AF6213-8BB9-4078-8C3B-E13E5C85F967}"/>
          </ac:inkMkLst>
        </pc:inkChg>
        <pc:inkChg chg="del">
          <ac:chgData name="Sherif Khattab" userId="c83b1e15-36f3-4f46-aceb-05aac24c545e" providerId="ADAL" clId="{68922303-928D-411F-A7C3-3BB84E857E8F}" dt="2021-02-25T15:36:29.843" v="121" actId="478"/>
          <ac:inkMkLst>
            <pc:docMk/>
            <pc:sldMk cId="3242586881" sldId="532"/>
            <ac:inkMk id="23" creationId="{93355A70-1799-4574-A335-EC3E21B1681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4" creationId="{1623C9BB-A670-48C4-A09F-023816DAA9F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5" creationId="{86ABB82D-30A6-4E58-8A1B-B19F177FD32A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6" creationId="{837D6F27-641E-4521-A351-B103F0D719B9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7:44.937" v="151" actId="9405"/>
        <pc:sldMkLst>
          <pc:docMk/>
          <pc:sldMk cId="202149894" sldId="533"/>
        </pc:sldMkLst>
        <pc:grpChg chg="mod">
          <ac:chgData name="Sherif Khattab" userId="c83b1e15-36f3-4f46-aceb-05aac24c545e" providerId="ADAL" clId="{68922303-928D-411F-A7C3-3BB84E857E8F}" dt="2021-02-25T15:37:03.852" v="132" actId="1076"/>
          <ac:grpSpMkLst>
            <pc:docMk/>
            <pc:sldMk cId="202149894" sldId="533"/>
            <ac:grpSpMk id="8" creationId="{FD2C3776-ED61-4F82-A7E4-1CD1A4DD5B67}"/>
          </ac:grpSpMkLst>
        </pc:grpChg>
        <pc:graphicFrameChg chg="mod modGraphic">
          <ac:chgData name="Sherif Khattab" userId="c83b1e15-36f3-4f46-aceb-05aac24c545e" providerId="ADAL" clId="{68922303-928D-411F-A7C3-3BB84E857E8F}" dt="2021-02-25T15:37:34.794" v="150" actId="14734"/>
          <ac:graphicFrameMkLst>
            <pc:docMk/>
            <pc:sldMk cId="202149894" sldId="533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6:59.893" v="131" actId="478"/>
          <ac:inkMkLst>
            <pc:docMk/>
            <pc:sldMk cId="202149894" sldId="533"/>
            <ac:inkMk id="18" creationId="{F4AF6213-8BB9-4078-8C3B-E13E5C85F967}"/>
          </ac:inkMkLst>
        </pc:inkChg>
        <pc:inkChg chg="add">
          <ac:chgData name="Sherif Khattab" userId="c83b1e15-36f3-4f46-aceb-05aac24c545e" providerId="ADAL" clId="{68922303-928D-411F-A7C3-3BB84E857E8F}" dt="2021-02-25T15:37:44.937" v="151" actId="9405"/>
          <ac:inkMkLst>
            <pc:docMk/>
            <pc:sldMk cId="202149894" sldId="533"/>
            <ac:inkMk id="23" creationId="{FCB3C244-0CEB-4626-A94E-E647E965A65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8:23.467" v="168" actId="9405"/>
        <pc:sldMkLst>
          <pc:docMk/>
          <pc:sldMk cId="1862553252" sldId="534"/>
        </pc:sldMkLst>
        <pc:grpChg chg="mod">
          <ac:chgData name="Sherif Khattab" userId="c83b1e15-36f3-4f46-aceb-05aac24c545e" providerId="ADAL" clId="{68922303-928D-411F-A7C3-3BB84E857E8F}" dt="2021-02-25T15:38:12.587" v="164"/>
          <ac:grpSpMkLst>
            <pc:docMk/>
            <pc:sldMk cId="1862553252" sldId="534"/>
            <ac:grpSpMk id="41" creationId="{FF5CD767-8263-42A7-93F7-C3F92E0EB94E}"/>
          </ac:grpSpMkLst>
        </pc:grp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18" creationId="{C7393517-EF34-45F3-8887-AFC45BDB730C}"/>
          </ac:inkMkLst>
        </pc:inkChg>
        <pc:inkChg chg="del">
          <ac:chgData name="Sherif Khattab" userId="c83b1e15-36f3-4f46-aceb-05aac24c545e" providerId="ADAL" clId="{68922303-928D-411F-A7C3-3BB84E857E8F}" dt="2021-02-25T15:38:00.835" v="153" actId="478"/>
          <ac:inkMkLst>
            <pc:docMk/>
            <pc:sldMk cId="1862553252" sldId="534"/>
            <ac:inkMk id="23" creationId="{FCB3C244-0CEB-4626-A94E-E647E965A650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8" creationId="{C14C4589-CA30-4881-8E71-D484A68DB4A5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9" creationId="{9F2A4B47-8A80-4CAD-9314-6C6EC3FB0DC7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0" creationId="{713FFC98-1B8D-4779-912E-64895B06A92F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1" creationId="{0743C302-223A-46A6-8816-2E66B4614E7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6" creationId="{013B3B19-5442-484B-9A5C-10B6C589CB0B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7" creationId="{05306296-0EBF-4C81-93C3-B43098456421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8" creationId="{F9B33137-5AA0-4B6E-979D-B9D6F035B00A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9" creationId="{0C1269D0-2FD7-49B4-ACC2-EC0CF4F3AE6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40" creationId="{2379E630-A60C-4095-B29C-AFDA44600A2B}"/>
          </ac:inkMkLst>
        </pc:inkChg>
        <pc:inkChg chg="add">
          <ac:chgData name="Sherif Khattab" userId="c83b1e15-36f3-4f46-aceb-05aac24c545e" providerId="ADAL" clId="{68922303-928D-411F-A7C3-3BB84E857E8F}" dt="2021-02-25T15:38:14.465" v="165" actId="9405"/>
          <ac:inkMkLst>
            <pc:docMk/>
            <pc:sldMk cId="1862553252" sldId="534"/>
            <ac:inkMk id="42" creationId="{E6B9AAB0-6A12-4D08-AF06-1E8C0EC13813}"/>
          </ac:inkMkLst>
        </pc:inkChg>
        <pc:inkChg chg="add del">
          <ac:chgData name="Sherif Khattab" userId="c83b1e15-36f3-4f46-aceb-05aac24c545e" providerId="ADAL" clId="{68922303-928D-411F-A7C3-3BB84E857E8F}" dt="2021-02-25T15:38:20.776" v="167" actId="9405"/>
          <ac:inkMkLst>
            <pc:docMk/>
            <pc:sldMk cId="1862553252" sldId="534"/>
            <ac:inkMk id="43" creationId="{4D91E102-6953-4FA7-AF6D-2DFDDE6179B2}"/>
          </ac:inkMkLst>
        </pc:inkChg>
        <pc:inkChg chg="add">
          <ac:chgData name="Sherif Khattab" userId="c83b1e15-36f3-4f46-aceb-05aac24c545e" providerId="ADAL" clId="{68922303-928D-411F-A7C3-3BB84E857E8F}" dt="2021-02-25T15:38:23.467" v="168" actId="9405"/>
          <ac:inkMkLst>
            <pc:docMk/>
            <pc:sldMk cId="1862553252" sldId="534"/>
            <ac:inkMk id="44" creationId="{EEDBD0BD-C0F7-414F-969E-886BA95F6B09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39:24.813" v="172" actId="9405"/>
        <pc:sldMkLst>
          <pc:docMk/>
          <pc:sldMk cId="2560037637" sldId="535"/>
        </pc:sldMkLst>
        <pc:inkChg chg="add del">
          <ac:chgData name="Sherif Khattab" userId="c83b1e15-36f3-4f46-aceb-05aac24c545e" providerId="ADAL" clId="{68922303-928D-411F-A7C3-3BB84E857E8F}" dt="2021-02-25T15:39:18.054" v="171" actId="9405"/>
          <ac:inkMkLst>
            <pc:docMk/>
            <pc:sldMk cId="2560037637" sldId="535"/>
            <ac:inkMk id="2" creationId="{9E5AB3E8-7BB1-4B01-8F34-A06BC61E47FA}"/>
          </ac:inkMkLst>
        </pc:inkChg>
        <pc:inkChg chg="add">
          <ac:chgData name="Sherif Khattab" userId="c83b1e15-36f3-4f46-aceb-05aac24c545e" providerId="ADAL" clId="{68922303-928D-411F-A7C3-3BB84E857E8F}" dt="2021-02-25T15:39:24.813" v="172" actId="9405"/>
          <ac:inkMkLst>
            <pc:docMk/>
            <pc:sldMk cId="2560037637" sldId="535"/>
            <ac:inkMk id="3" creationId="{A65E9F40-9612-42C7-AA53-80FC10198023}"/>
          </ac:inkMkLst>
        </pc:inkChg>
      </pc:sldChg>
      <pc:sldChg chg="addSp add mod">
        <pc:chgData name="Sherif Khattab" userId="c83b1e15-36f3-4f46-aceb-05aac24c545e" providerId="ADAL" clId="{68922303-928D-411F-A7C3-3BB84E857E8F}" dt="2021-02-25T15:39:42.237" v="175" actId="9405"/>
        <pc:sldMkLst>
          <pc:docMk/>
          <pc:sldMk cId="2261657990" sldId="536"/>
        </pc:sldMkLst>
        <pc:inkChg chg="add">
          <ac:chgData name="Sherif Khattab" userId="c83b1e15-36f3-4f46-aceb-05aac24c545e" providerId="ADAL" clId="{68922303-928D-411F-A7C3-3BB84E857E8F}" dt="2021-02-25T15:39:40.384" v="174" actId="9405"/>
          <ac:inkMkLst>
            <pc:docMk/>
            <pc:sldMk cId="2261657990" sldId="536"/>
            <ac:inkMk id="2" creationId="{EC3BD57F-0F44-47ED-9F67-2A37BB8385EA}"/>
          </ac:inkMkLst>
        </pc:inkChg>
        <pc:inkChg chg="add">
          <ac:chgData name="Sherif Khattab" userId="c83b1e15-36f3-4f46-aceb-05aac24c545e" providerId="ADAL" clId="{68922303-928D-411F-A7C3-3BB84E857E8F}" dt="2021-02-25T15:39:42.237" v="175" actId="9405"/>
          <ac:inkMkLst>
            <pc:docMk/>
            <pc:sldMk cId="2261657990" sldId="536"/>
            <ac:inkMk id="4" creationId="{0BA393AC-2001-40BC-BDBD-3AF78F5A005E}"/>
          </ac:inkMkLst>
        </pc:inkChg>
      </pc:sldChg>
      <pc:sldChg chg="add del">
        <pc:chgData name="Sherif Khattab" userId="c83b1e15-36f3-4f46-aceb-05aac24c545e" providerId="ADAL" clId="{68922303-928D-411F-A7C3-3BB84E857E8F}" dt="2021-02-25T15:40:02.946" v="177"/>
        <pc:sldMkLst>
          <pc:docMk/>
          <pc:sldMk cId="2201325351" sldId="537"/>
        </pc:sldMkLst>
      </pc:sldChg>
      <pc:sldChg chg="addSp delSp add mod">
        <pc:chgData name="Sherif Khattab" userId="c83b1e15-36f3-4f46-aceb-05aac24c545e" providerId="ADAL" clId="{68922303-928D-411F-A7C3-3BB84E857E8F}" dt="2021-02-25T15:40:25.609" v="181" actId="9405"/>
        <pc:sldMkLst>
          <pc:docMk/>
          <pc:sldMk cId="3968698010" sldId="537"/>
        </pc:sldMkLst>
        <pc:inkChg chg="add del">
          <ac:chgData name="Sherif Khattab" userId="c83b1e15-36f3-4f46-aceb-05aac24c545e" providerId="ADAL" clId="{68922303-928D-411F-A7C3-3BB84E857E8F}" dt="2021-02-25T15:40:18.738" v="180" actId="9405"/>
          <ac:inkMkLst>
            <pc:docMk/>
            <pc:sldMk cId="3968698010" sldId="537"/>
            <ac:inkMk id="7" creationId="{80B6CF29-2838-4628-B2AE-9472B5E0D8DB}"/>
          </ac:inkMkLst>
        </pc:inkChg>
        <pc:inkChg chg="add">
          <ac:chgData name="Sherif Khattab" userId="c83b1e15-36f3-4f46-aceb-05aac24c545e" providerId="ADAL" clId="{68922303-928D-411F-A7C3-3BB84E857E8F}" dt="2021-02-25T15:40:25.609" v="181" actId="9405"/>
          <ac:inkMkLst>
            <pc:docMk/>
            <pc:sldMk cId="3968698010" sldId="537"/>
            <ac:inkMk id="8" creationId="{212BAF6E-5D6B-405E-B7F8-06423FB91F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0:43.864" v="185" actId="9405"/>
        <pc:sldMkLst>
          <pc:docMk/>
          <pc:sldMk cId="2645502707" sldId="538"/>
        </pc:sldMkLst>
        <pc:inkChg chg="add">
          <ac:chgData name="Sherif Khattab" userId="c83b1e15-36f3-4f46-aceb-05aac24c545e" providerId="ADAL" clId="{68922303-928D-411F-A7C3-3BB84E857E8F}" dt="2021-02-25T15:40:39.087" v="183" actId="9405"/>
          <ac:inkMkLst>
            <pc:docMk/>
            <pc:sldMk cId="2645502707" sldId="538"/>
            <ac:inkMk id="7" creationId="{A9580717-6908-4162-B1C1-8FF29D4F6ABF}"/>
          </ac:inkMkLst>
        </pc:inkChg>
        <pc:inkChg chg="add">
          <ac:chgData name="Sherif Khattab" userId="c83b1e15-36f3-4f46-aceb-05aac24c545e" providerId="ADAL" clId="{68922303-928D-411F-A7C3-3BB84E857E8F}" dt="2021-02-25T15:40:42.830" v="184" actId="9405"/>
          <ac:inkMkLst>
            <pc:docMk/>
            <pc:sldMk cId="2645502707" sldId="538"/>
            <ac:inkMk id="8" creationId="{CB5576BE-E0EB-45C1-98E9-79382D7F6DE7}"/>
          </ac:inkMkLst>
        </pc:inkChg>
        <pc:inkChg chg="add">
          <ac:chgData name="Sherif Khattab" userId="c83b1e15-36f3-4f46-aceb-05aac24c545e" providerId="ADAL" clId="{68922303-928D-411F-A7C3-3BB84E857E8F}" dt="2021-02-25T15:40:43.864" v="185" actId="9405"/>
          <ac:inkMkLst>
            <pc:docMk/>
            <pc:sldMk cId="2645502707" sldId="538"/>
            <ac:inkMk id="9" creationId="{E429CD1B-B91E-4BE2-BD53-379EC8910A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32.395" v="187" actId="9405"/>
        <pc:sldMkLst>
          <pc:docMk/>
          <pc:sldMk cId="2730445920" sldId="539"/>
        </pc:sldMkLst>
        <pc:inkChg chg="add">
          <ac:chgData name="Sherif Khattab" userId="c83b1e15-36f3-4f46-aceb-05aac24c545e" providerId="ADAL" clId="{68922303-928D-411F-A7C3-3BB84E857E8F}" dt="2021-02-25T15:41:32.395" v="187" actId="9405"/>
          <ac:inkMkLst>
            <pc:docMk/>
            <pc:sldMk cId="2730445920" sldId="539"/>
            <ac:inkMk id="2" creationId="{C99CF751-C31E-4380-B586-BC970D51AB34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50.844" v="189" actId="9405"/>
        <pc:sldMkLst>
          <pc:docMk/>
          <pc:sldMk cId="2782470152" sldId="540"/>
        </pc:sldMkLst>
        <pc:inkChg chg="add">
          <ac:chgData name="Sherif Khattab" userId="c83b1e15-36f3-4f46-aceb-05aac24c545e" providerId="ADAL" clId="{68922303-928D-411F-A7C3-3BB84E857E8F}" dt="2021-02-25T15:41:50.844" v="189" actId="9405"/>
          <ac:inkMkLst>
            <pc:docMk/>
            <pc:sldMk cId="2782470152" sldId="540"/>
            <ac:inkMk id="3" creationId="{5A7BC03E-9FF6-4005-A7C2-A5E80F7F89C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05.484" v="193" actId="9405"/>
        <pc:sldMkLst>
          <pc:docMk/>
          <pc:sldMk cId="2036122529" sldId="541"/>
        </pc:sldMkLst>
        <pc:inkChg chg="del">
          <ac:chgData name="Sherif Khattab" userId="c83b1e15-36f3-4f46-aceb-05aac24c545e" providerId="ADAL" clId="{68922303-928D-411F-A7C3-3BB84E857E8F}" dt="2021-02-25T15:41:59.233" v="192" actId="478"/>
          <ac:inkMkLst>
            <pc:docMk/>
            <pc:sldMk cId="2036122529" sldId="541"/>
            <ac:inkMk id="2" creationId="{C99CF751-C31E-4380-B586-BC970D51AB34}"/>
          </ac:inkMkLst>
        </pc:inkChg>
        <pc:inkChg chg="del">
          <ac:chgData name="Sherif Khattab" userId="c83b1e15-36f3-4f46-aceb-05aac24c545e" providerId="ADAL" clId="{68922303-928D-411F-A7C3-3BB84E857E8F}" dt="2021-02-25T15:41:58.022" v="191" actId="478"/>
          <ac:inkMkLst>
            <pc:docMk/>
            <pc:sldMk cId="2036122529" sldId="541"/>
            <ac:inkMk id="3" creationId="{5A7BC03E-9FF6-4005-A7C2-A5E80F7F89C4}"/>
          </ac:inkMkLst>
        </pc:inkChg>
        <pc:inkChg chg="add">
          <ac:chgData name="Sherif Khattab" userId="c83b1e15-36f3-4f46-aceb-05aac24c545e" providerId="ADAL" clId="{68922303-928D-411F-A7C3-3BB84E857E8F}" dt="2021-02-25T15:42:05.484" v="193" actId="9405"/>
          <ac:inkMkLst>
            <pc:docMk/>
            <pc:sldMk cId="2036122529" sldId="541"/>
            <ac:inkMk id="4" creationId="{DA6B2E23-9C1E-4422-AD35-68F1851B015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21.700" v="196" actId="9405"/>
        <pc:sldMkLst>
          <pc:docMk/>
          <pc:sldMk cId="3103852141" sldId="542"/>
        </pc:sldMkLst>
        <pc:inkChg chg="add">
          <ac:chgData name="Sherif Khattab" userId="c83b1e15-36f3-4f46-aceb-05aac24c545e" providerId="ADAL" clId="{68922303-928D-411F-A7C3-3BB84E857E8F}" dt="2021-02-25T15:42:21.700" v="196" actId="9405"/>
          <ac:inkMkLst>
            <pc:docMk/>
            <pc:sldMk cId="3103852141" sldId="542"/>
            <ac:inkMk id="2" creationId="{F1A46510-00AC-4EC0-BE62-CFE9B8CA6D06}"/>
          </ac:inkMkLst>
        </pc:inkChg>
        <pc:inkChg chg="del">
          <ac:chgData name="Sherif Khattab" userId="c83b1e15-36f3-4f46-aceb-05aac24c545e" providerId="ADAL" clId="{68922303-928D-411F-A7C3-3BB84E857E8F}" dt="2021-02-25T15:42:14.100" v="195" actId="478"/>
          <ac:inkMkLst>
            <pc:docMk/>
            <pc:sldMk cId="3103852141" sldId="542"/>
            <ac:inkMk id="4" creationId="{DA6B2E23-9C1E-4422-AD35-68F1851B0154}"/>
          </ac:inkMkLst>
        </pc:inkChg>
      </pc:sldChg>
      <pc:sldChg chg="delSp add modAnim">
        <pc:chgData name="Sherif Khattab" userId="c83b1e15-36f3-4f46-aceb-05aac24c545e" providerId="ADAL" clId="{68922303-928D-411F-A7C3-3BB84E857E8F}" dt="2021-02-25T15:45:09.490" v="219" actId="478"/>
        <pc:sldMkLst>
          <pc:docMk/>
          <pc:sldMk cId="3587680791" sldId="543"/>
        </pc:sldMkLst>
        <pc:spChg chg="del">
          <ac:chgData name="Sherif Khattab" userId="c83b1e15-36f3-4f46-aceb-05aac24c545e" providerId="ADAL" clId="{68922303-928D-411F-A7C3-3BB84E857E8F}" dt="2021-02-25T15:45:09.490" v="219" actId="478"/>
          <ac:spMkLst>
            <pc:docMk/>
            <pc:sldMk cId="3587680791" sldId="543"/>
            <ac:spMk id="23677" creationId="{E18AD9C6-511C-489C-AEAA-D7EAC45A4AF5}"/>
          </ac:spMkLst>
        </pc:spChg>
      </pc:sldChg>
      <pc:sldChg chg="add modAnim">
        <pc:chgData name="Sherif Khattab" userId="c83b1e15-36f3-4f46-aceb-05aac24c545e" providerId="ADAL" clId="{68922303-928D-411F-A7C3-3BB84E857E8F}" dt="2021-02-25T15:45:14.602" v="220"/>
        <pc:sldMkLst>
          <pc:docMk/>
          <pc:sldMk cId="2971477576" sldId="544"/>
        </pc:sldMkLst>
      </pc:sldChg>
      <pc:sldChg chg="addSp delSp modSp add modAnim">
        <pc:chgData name="Sherif Khattab" userId="c83b1e15-36f3-4f46-aceb-05aac24c545e" providerId="ADAL" clId="{68922303-928D-411F-A7C3-3BB84E857E8F}" dt="2021-02-25T15:48:27.825" v="256"/>
        <pc:sldMkLst>
          <pc:docMk/>
          <pc:sldMk cId="1621208385" sldId="545"/>
        </pc:sldMkLst>
        <pc:spChg chg="add del mod">
          <ac:chgData name="Sherif Khattab" userId="c83b1e15-36f3-4f46-aceb-05aac24c545e" providerId="ADAL" clId="{68922303-928D-411F-A7C3-3BB84E857E8F}" dt="2021-02-25T15:48:06.075" v="248" actId="478"/>
          <ac:spMkLst>
            <pc:docMk/>
            <pc:sldMk cId="1621208385" sldId="545"/>
            <ac:spMk id="20" creationId="{D8C2345C-2057-4910-AA8A-3FAB5012944C}"/>
          </ac:spMkLst>
        </pc:spChg>
        <pc:spChg chg="add mod">
          <ac:chgData name="Sherif Khattab" userId="c83b1e15-36f3-4f46-aceb-05aac24c545e" providerId="ADAL" clId="{68922303-928D-411F-A7C3-3BB84E857E8F}" dt="2021-02-25T15:47:59.094" v="246"/>
          <ac:spMkLst>
            <pc:docMk/>
            <pc:sldMk cId="1621208385" sldId="545"/>
            <ac:spMk id="21" creationId="{AF711E0F-0F93-4C0B-853E-9DF9F4EEFC3D}"/>
          </ac:spMkLst>
        </pc:spChg>
        <pc:spChg chg="mod">
          <ac:chgData name="Sherif Khattab" userId="c83b1e15-36f3-4f46-aceb-05aac24c545e" providerId="ADAL" clId="{68922303-928D-411F-A7C3-3BB84E857E8F}" dt="2021-02-25T15:48:24.473" v="255" actId="1076"/>
          <ac:spMkLst>
            <pc:docMk/>
            <pc:sldMk cId="1621208385" sldId="545"/>
            <ac:spMk id="28717" creationId="{65836439-78E8-4455-A276-A88D6A2179F8}"/>
          </ac:spMkLst>
        </pc:spChg>
        <pc:spChg chg="del">
          <ac:chgData name="Sherif Khattab" userId="c83b1e15-36f3-4f46-aceb-05aac24c545e" providerId="ADAL" clId="{68922303-928D-411F-A7C3-3BB84E857E8F}" dt="2021-02-25T15:48:14.892" v="254" actId="478"/>
          <ac:spMkLst>
            <pc:docMk/>
            <pc:sldMk cId="1621208385" sldId="545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2" creationId="{83EC386E-60C3-4B0F-AAC6-1DEE298F26BA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3" creationId="{07636F23-6B5B-4D60-8ED6-4B0F8B48F859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4" creationId="{4CAC54C3-3E8E-4C56-A2F9-EC039220E56C}"/>
          </ac:cxnSpMkLst>
        </pc:cxnChg>
        <pc:cxnChg chg="del">
          <ac:chgData name="Sherif Khattab" userId="c83b1e15-36f3-4f46-aceb-05aac24c545e" providerId="ADAL" clId="{68922303-928D-411F-A7C3-3BB84E857E8F}" dt="2021-02-25T15:48:13.325" v="252" actId="478"/>
          <ac:cxnSpMkLst>
            <pc:docMk/>
            <pc:sldMk cId="1621208385" sldId="545"/>
            <ac:cxnSpMk id="28725" creationId="{3A105430-E387-4460-9D9D-5BAA4D979997}"/>
          </ac:cxnSpMkLst>
        </pc:cxnChg>
        <pc:cxnChg chg="del">
          <ac:chgData name="Sherif Khattab" userId="c83b1e15-36f3-4f46-aceb-05aac24c545e" providerId="ADAL" clId="{68922303-928D-411F-A7C3-3BB84E857E8F}" dt="2021-02-25T15:48:14.172" v="253" actId="478"/>
          <ac:cxnSpMkLst>
            <pc:docMk/>
            <pc:sldMk cId="1621208385" sldId="545"/>
            <ac:cxnSpMk id="28726" creationId="{4F6EA0F1-1245-4403-9078-8889A1086600}"/>
          </ac:cxnSpMkLst>
        </pc:cxnChg>
      </pc:sldChg>
      <pc:sldChg chg="modSp add modAnim">
        <pc:chgData name="Sherif Khattab" userId="c83b1e15-36f3-4f46-aceb-05aac24c545e" providerId="ADAL" clId="{68922303-928D-411F-A7C3-3BB84E857E8F}" dt="2021-02-25T15:48:42.365" v="258"/>
        <pc:sldMkLst>
          <pc:docMk/>
          <pc:sldMk cId="563809780" sldId="546"/>
        </pc:sldMkLst>
        <pc:spChg chg="mod">
          <ac:chgData name="Sherif Khattab" userId="c83b1e15-36f3-4f46-aceb-05aac24c545e" providerId="ADAL" clId="{68922303-928D-411F-A7C3-3BB84E857E8F}" dt="2021-02-25T15:48:39.041" v="257" actId="1076"/>
          <ac:spMkLst>
            <pc:docMk/>
            <pc:sldMk cId="563809780" sldId="546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6" creationId="{4F6EA0F1-1245-4403-9078-8889A1086600}"/>
          </ac:cxnSpMkLst>
        </pc:cxnChg>
      </pc:sldChg>
      <pc:sldChg chg="modSp add">
        <pc:chgData name="Sherif Khattab" userId="c83b1e15-36f3-4f46-aceb-05aac24c545e" providerId="ADAL" clId="{68922303-928D-411F-A7C3-3BB84E857E8F}" dt="2021-02-25T15:48:58.326" v="260" actId="1076"/>
        <pc:sldMkLst>
          <pc:docMk/>
          <pc:sldMk cId="2982848977" sldId="547"/>
        </pc:sldMkLst>
        <pc:spChg chg="mod">
          <ac:chgData name="Sherif Khattab" userId="c83b1e15-36f3-4f46-aceb-05aac24c545e" providerId="ADAL" clId="{68922303-928D-411F-A7C3-3BB84E857E8F}" dt="2021-02-25T15:48:58.326" v="260" actId="1076"/>
          <ac:spMkLst>
            <pc:docMk/>
            <pc:sldMk cId="2982848977" sldId="547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6" creationId="{4F6EA0F1-1245-4403-9078-8889A1086600}"/>
          </ac:cxnSpMkLst>
        </pc:cxnChg>
      </pc:sldChg>
    </pc:docChg>
  </pc:docChgLst>
  <pc:docChgLst>
    <pc:chgData name="Khattab, Sherif" userId="c83b1e15-36f3-4f46-aceb-05aac24c545e" providerId="ADAL" clId="{28CC6E3E-26AD-7843-962E-8E09C6E781D0}"/>
    <pc:docChg chg="custSel addSld delSld modSld delMainMaster">
      <pc:chgData name="Khattab, Sherif" userId="c83b1e15-36f3-4f46-aceb-05aac24c545e" providerId="ADAL" clId="{28CC6E3E-26AD-7843-962E-8E09C6E781D0}" dt="2022-04-07T03:18:43.398" v="238" actId="2696"/>
      <pc:docMkLst>
        <pc:docMk/>
      </pc:docMkLst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395211604" sldId="284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24028409" sldId="28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45172050" sldId="28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01442099" sldId="287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522792431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32103208" sldId="28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854989116" sldId="29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290418159" sldId="293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533808976" sldId="412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54031112" sldId="41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870137101" sldId="420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034715571" sldId="42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532216384" sldId="426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316130764" sldId="427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901348275" sldId="431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678617935" sldId="440"/>
        </pc:sldMkLst>
      </pc:sldChg>
      <pc:sldChg chg="modSp mod">
        <pc:chgData name="Khattab, Sherif" userId="c83b1e15-36f3-4f46-aceb-05aac24c545e" providerId="ADAL" clId="{28CC6E3E-26AD-7843-962E-8E09C6E781D0}" dt="2022-04-05T03:30:07.633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28CC6E3E-26AD-7843-962E-8E09C6E781D0}" dt="2022-04-05T03:30:07.633" v="12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28CC6E3E-26AD-7843-962E-8E09C6E781D0}" dt="2022-04-05T03:30:06.063" v="10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modAnim">
        <pc:chgData name="Khattab, Sherif" userId="c83b1e15-36f3-4f46-aceb-05aac24c545e" providerId="ADAL" clId="{28CC6E3E-26AD-7843-962E-8E09C6E781D0}" dt="2022-04-05T03:36:26.924" v="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28CC6E3E-26AD-7843-962E-8E09C6E781D0}" dt="2022-04-05T03:36:26.924" v="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28CC6E3E-26AD-7843-962E-8E09C6E781D0}" dt="2022-04-05T03:38:09.838" v="117" actId="2696"/>
        <pc:sldMkLst>
          <pc:docMk/>
          <pc:sldMk cId="2116864396" sldId="50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509261" sldId="549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807322607" sldId="55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248997697" sldId="557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1118445226" sldId="56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953032901" sldId="56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63033125" sldId="65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36437328" sldId="66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77266450" sldId="66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824507597" sldId="66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98043200" sldId="67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725348650" sldId="67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7790408" sldId="67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784317894" sldId="677"/>
        </pc:sldMkLst>
      </pc:sldChg>
      <pc:sldChg chg="modSp mod">
        <pc:chgData name="Khattab, Sherif" userId="c83b1e15-36f3-4f46-aceb-05aac24c545e" providerId="ADAL" clId="{28CC6E3E-26AD-7843-962E-8E09C6E781D0}" dt="2022-04-05T03:38:01.495" v="116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28CC6E3E-26AD-7843-962E-8E09C6E781D0}" dt="2022-04-05T03:38:01.495" v="116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40.563" v="224" actId="6549"/>
        <pc:sldMkLst>
          <pc:docMk/>
          <pc:sldMk cId="1859621232" sldId="686"/>
        </pc:sldMkLst>
        <pc:spChg chg="mod">
          <ac:chgData name="Khattab, Sherif" userId="c83b1e15-36f3-4f46-aceb-05aac24c545e" providerId="ADAL" clId="{28CC6E3E-26AD-7843-962E-8E09C6E781D0}" dt="2022-04-05T03:45:31.957" v="210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28CC6E3E-26AD-7843-962E-8E09C6E781D0}" dt="2022-04-05T03:45:40.563" v="224" actId="6549"/>
          <ac:spMkLst>
            <pc:docMk/>
            <pc:sldMk cId="1859621232" sldId="686"/>
            <ac:spMk id="3" creationId="{0AB20655-A5EB-4723-9A46-A459597F30E3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52.135" v="237" actId="20577"/>
        <pc:sldMkLst>
          <pc:docMk/>
          <pc:sldMk cId="1693605844" sldId="687"/>
        </pc:sldMkLst>
        <pc:spChg chg="mod">
          <ac:chgData name="Khattab, Sherif" userId="c83b1e15-36f3-4f46-aceb-05aac24c545e" providerId="ADAL" clId="{28CC6E3E-26AD-7843-962E-8E09C6E781D0}" dt="2022-04-05T03:45:48.432" v="23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28CC6E3E-26AD-7843-962E-8E09C6E781D0}" dt="2022-04-05T03:45:52.135" v="237" actId="20577"/>
          <ac:spMkLst>
            <pc:docMk/>
            <pc:sldMk cId="1693605844" sldId="687"/>
            <ac:spMk id="3" creationId="{B6621103-B5F0-4B13-B1D5-A90541BD8165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23.548" v="200" actId="20577"/>
        <pc:sldMkLst>
          <pc:docMk/>
          <pc:sldMk cId="1163323987" sldId="688"/>
        </pc:sldMkLst>
        <pc:spChg chg="mod">
          <ac:chgData name="Khattab, Sherif" userId="c83b1e15-36f3-4f46-aceb-05aac24c545e" providerId="ADAL" clId="{28CC6E3E-26AD-7843-962E-8E09C6E781D0}" dt="2022-04-05T03:45:23.548" v="200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28CC6E3E-26AD-7843-962E-8E09C6E781D0}" dt="2022-04-05T03:45:03.434" v="185" actId="6549"/>
          <ac:spMkLst>
            <pc:docMk/>
            <pc:sldMk cId="1163323987" sldId="688"/>
            <ac:spMk id="3" creationId="{1B12EDE3-1EDF-4174-8B70-DA50A45D402C}"/>
          </ac:spMkLst>
        </pc:spChg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425462745" sldId="68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3993778012" sldId="69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6228426" sldId="69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2863907" sldId="70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658034845" sldId="704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367861675" sldId="705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879288603" sldId="706"/>
        </pc:sldMkLst>
      </pc:sldChg>
      <pc:sldChg chg="add">
        <pc:chgData name="Khattab, Sherif" userId="c83b1e15-36f3-4f46-aceb-05aac24c545e" providerId="ADAL" clId="{28CC6E3E-26AD-7843-962E-8E09C6E781D0}" dt="2022-04-05T03:38:20.194" v="121"/>
        <pc:sldMkLst>
          <pc:docMk/>
          <pc:sldMk cId="389461101" sldId="707"/>
        </pc:sldMkLst>
      </pc:sldChg>
      <pc:sldChg chg="modSp add del modTransition">
        <pc:chgData name="Khattab, Sherif" userId="c83b1e15-36f3-4f46-aceb-05aac24c545e" providerId="ADAL" clId="{28CC6E3E-26AD-7843-962E-8E09C6E781D0}" dt="2022-04-05T03:38:12.979" v="118" actId="2696"/>
        <pc:sldMkLst>
          <pc:docMk/>
          <pc:sldMk cId="3227993035" sldId="707"/>
        </pc:sldMkLst>
        <pc:spChg chg="mod">
          <ac:chgData name="Khattab, Sherif" userId="c83b1e15-36f3-4f46-aceb-05aac24c545e" providerId="ADAL" clId="{28CC6E3E-26AD-7843-962E-8E09C6E781D0}" dt="2022-04-05T03:37:37.223" v="53"/>
          <ac:spMkLst>
            <pc:docMk/>
            <pc:sldMk cId="3227993035" sldId="707"/>
            <ac:spMk id="4" creationId="{CDDB03D6-5EEB-3946-9960-3F5746747137}"/>
          </ac:spMkLst>
        </pc:spChg>
      </pc:sldChg>
      <pc:sldChg chg="modSp add del modTransition">
        <pc:chgData name="Khattab, Sherif" userId="c83b1e15-36f3-4f46-aceb-05aac24c545e" providerId="ADAL" clId="{28CC6E3E-26AD-7843-962E-8E09C6E781D0}" dt="2022-04-05T03:38:20.102" v="120"/>
        <pc:sldMkLst>
          <pc:docMk/>
          <pc:sldMk cId="3328895637" sldId="707"/>
        </pc:sldMkLst>
        <pc:spChg chg="mod">
          <ac:chgData name="Khattab, Sherif" userId="c83b1e15-36f3-4f46-aceb-05aac24c545e" providerId="ADAL" clId="{28CC6E3E-26AD-7843-962E-8E09C6E781D0}" dt="2022-04-05T03:38:16.121" v="119"/>
          <ac:spMkLst>
            <pc:docMk/>
            <pc:sldMk cId="3328895637" sldId="707"/>
            <ac:spMk id="4" creationId="{CDDB03D6-5EEB-3946-9960-3F5746747137}"/>
          </ac:spMkLst>
        </pc:spChg>
      </pc:sldChg>
      <pc:sldMasterChg chg="del delSldLayout">
        <pc:chgData name="Khattab, Sherif" userId="c83b1e15-36f3-4f46-aceb-05aac24c545e" providerId="ADAL" clId="{28CC6E3E-26AD-7843-962E-8E09C6E781D0}" dt="2022-04-05T03:38:12.979" v="118" actId="2696"/>
        <pc:sldMasterMkLst>
          <pc:docMk/>
          <pc:sldMasterMk cId="1442058655" sldId="2147483652"/>
        </pc:sldMasterMkLst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5513748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46133213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68217268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91549967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58924797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753858590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0791245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65216712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986368984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14767387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5854026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264036643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83353019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258170160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329165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29568027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6738993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03750407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70303915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35313140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55368277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668473681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0691232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82171180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168425890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027249914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5110676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60390772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697079787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485506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24400715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4277927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48625523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95559186" sldId="2147483686"/>
          </pc:sldLayoutMkLst>
        </pc:sldLayoutChg>
      </pc:sldMasterChg>
      <pc:sldMasterChg chg="del delSldLayout">
        <pc:chgData name="Khattab, Sherif" userId="c83b1e15-36f3-4f46-aceb-05aac24c545e" providerId="ADAL" clId="{28CC6E3E-26AD-7843-962E-8E09C6E781D0}" dt="2022-04-05T03:30:24.159" v="13" actId="2696"/>
        <pc:sldMasterMkLst>
          <pc:docMk/>
          <pc:sldMasterMk cId="4163091420" sldId="2147483652"/>
        </pc:sldMasterMkLst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204973947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02352365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29778524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92295535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10333493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92099716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6983497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183476953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11561499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365681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21275653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936500452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983897097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31052588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426343641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7162496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821604146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558668239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1430202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74455475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53639018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19345643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7761985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184644068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82093506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07435090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792885065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75749776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40103592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065409615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29394676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5646988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475498497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36602312" sldId="2147483686"/>
          </pc:sldLayoutMkLst>
        </pc:sldLayoutChg>
      </pc:sldMasterChg>
    </pc:docChg>
  </pc:docChgLst>
  <pc:docChgLst>
    <pc:chgData name="Sherif Khattab" userId="c83b1e15-36f3-4f46-aceb-05aac24c545e" providerId="ADAL" clId="{D1F8C7F8-B63D-426F-B9AE-033C1F2663EE}"/>
    <pc:docChg chg="custSel addSld delSld modSld">
      <pc:chgData name="Sherif Khattab" userId="c83b1e15-36f3-4f46-aceb-05aac24c545e" providerId="ADAL" clId="{D1F8C7F8-B63D-426F-B9AE-033C1F2663EE}" dt="2021-02-18T15:58:02.150" v="261" actId="207"/>
      <pc:docMkLst>
        <pc:docMk/>
      </pc:docMkLst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920820884" sldId="27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17417480" sldId="27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773510753" sldId="280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71235497" sldId="28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99089282" sldId="28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36622862" sldId="285"/>
        </pc:sldMkLst>
      </pc:sldChg>
      <pc:sldChg chg="modSp">
        <pc:chgData name="Sherif Khattab" userId="c83b1e15-36f3-4f46-aceb-05aac24c545e" providerId="ADAL" clId="{D1F8C7F8-B63D-426F-B9AE-033C1F2663EE}" dt="2021-02-18T15:58:02.150" v="261" actId="207"/>
        <pc:sldMkLst>
          <pc:docMk/>
          <pc:sldMk cId="463012687" sldId="289"/>
        </pc:sldMkLst>
        <pc:spChg chg="mod">
          <ac:chgData name="Sherif Khattab" userId="c83b1e15-36f3-4f46-aceb-05aac24c545e" providerId="ADAL" clId="{D1F8C7F8-B63D-426F-B9AE-033C1F2663EE}" dt="2021-02-18T15:58:02.150" v="261" actId="207"/>
          <ac:spMkLst>
            <pc:docMk/>
            <pc:sldMk cId="463012687" sldId="289"/>
            <ac:spMk id="103" creationId="{4F76D617-EEBD-4B8B-B82A-EA3BF2585492}"/>
          </ac:spMkLst>
        </pc:spChg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D1F8C7F8-B63D-426F-B9AE-033C1F2663EE}" dt="2021-02-18T06:35:56.761" v="43" actId="47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D1F8C7F8-B63D-426F-B9AE-033C1F2663EE}" dt="2021-02-18T06:35:52.792" v="42" actId="47"/>
        <pc:sldMkLst>
          <pc:docMk/>
          <pc:sldMk cId="1898410716" sldId="38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574001865" sldId="46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156977365" sldId="46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7329803" sldId="466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643915362" sldId="46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593910045" sldId="468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392020218" sldId="469"/>
        </pc:sldMkLst>
      </pc:sldChg>
      <pc:sldChg chg="modSp mod modAnim">
        <pc:chgData name="Sherif Khattab" userId="c83b1e15-36f3-4f46-aceb-05aac24c545e" providerId="ADAL" clId="{D1F8C7F8-B63D-426F-B9AE-033C1F2663EE}" dt="2021-02-18T06:49:33.301" v="256" actId="27636"/>
        <pc:sldMkLst>
          <pc:docMk/>
          <pc:sldMk cId="4202616107" sldId="500"/>
        </pc:sldMkLst>
        <pc:spChg chg="mod">
          <ac:chgData name="Sherif Khattab" userId="c83b1e15-36f3-4f46-aceb-05aac24c545e" providerId="ADAL" clId="{D1F8C7F8-B63D-426F-B9AE-033C1F2663EE}" dt="2021-02-18T06:49:33.301" v="256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1F8C7F8-B63D-426F-B9AE-033C1F2663EE}" dt="2021-02-18T06:35:48.192" v="41"/>
        <pc:sldMkLst>
          <pc:docMk/>
          <pc:sldMk cId="2116864396" sldId="505"/>
        </pc:sldMkLst>
        <pc:spChg chg="mod">
          <ac:chgData name="Sherif Khattab" userId="c83b1e15-36f3-4f46-aceb-05aac24c545e" providerId="ADAL" clId="{D1F8C7F8-B63D-426F-B9AE-033C1F2663EE}" dt="2021-02-18T06:35:48.192" v="4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1F8C7F8-B63D-426F-B9AE-033C1F2663EE}" dt="2021-02-18T06:35:21.237" v="40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D1F8C7F8-B63D-426F-B9AE-033C1F2663EE}" dt="2021-02-18T06:35:21.237" v="4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Anim">
        <pc:chgData name="Sherif Khattab" userId="c83b1e15-36f3-4f46-aceb-05aac24c545e" providerId="ADAL" clId="{D1F8C7F8-B63D-426F-B9AE-033C1F2663EE}" dt="2021-02-18T06:49:41.395" v="258"/>
        <pc:sldMkLst>
          <pc:docMk/>
          <pc:sldMk cId="2487721040" sldId="516"/>
        </pc:sldMkLst>
        <pc:spChg chg="mod">
          <ac:chgData name="Sherif Khattab" userId="c83b1e15-36f3-4f46-aceb-05aac24c545e" providerId="ADAL" clId="{D1F8C7F8-B63D-426F-B9AE-033C1F2663EE}" dt="2021-02-18T06:49:41.395" v="258"/>
          <ac:spMkLst>
            <pc:docMk/>
            <pc:sldMk cId="2487721040" sldId="516"/>
            <ac:spMk id="3" creationId="{CBB5D1A1-A1C5-4D4A-9051-CB104F0E3B4F}"/>
          </ac:spMkLst>
        </pc:spChg>
      </pc:sldChg>
      <pc:sldChg chg="del">
        <pc:chgData name="Sherif Khattab" userId="c83b1e15-36f3-4f46-aceb-05aac24c545e" providerId="ADAL" clId="{D1F8C7F8-B63D-426F-B9AE-033C1F2663EE}" dt="2021-02-18T06:49:38.556" v="257" actId="47"/>
        <pc:sldMkLst>
          <pc:docMk/>
          <pc:sldMk cId="3504930043" sldId="519"/>
        </pc:sldMkLst>
      </pc:sldChg>
      <pc:sldChg chg="modSp mod modAnim">
        <pc:chgData name="Sherif Khattab" userId="c83b1e15-36f3-4f46-aceb-05aac24c545e" providerId="ADAL" clId="{D1F8C7F8-B63D-426F-B9AE-033C1F2663EE}" dt="2021-02-18T06:48:49.773" v="216" actId="27636"/>
        <pc:sldMkLst>
          <pc:docMk/>
          <pc:sldMk cId="2126070970" sldId="520"/>
        </pc:sldMkLst>
        <pc:spChg chg="mod">
          <ac:chgData name="Sherif Khattab" userId="c83b1e15-36f3-4f46-aceb-05aac24c545e" providerId="ADAL" clId="{D1F8C7F8-B63D-426F-B9AE-033C1F2663EE}" dt="2021-02-18T06:48:49.773" v="216" actId="27636"/>
          <ac:spMkLst>
            <pc:docMk/>
            <pc:sldMk cId="2126070970" sldId="520"/>
            <ac:spMk id="3" creationId="{D7399D59-7ED8-4451-AEDE-1AC4DE33563A}"/>
          </ac:spMkLst>
        </pc:spChg>
      </pc:sldChg>
    </pc:docChg>
  </pc:docChgLst>
  <pc:docChgLst>
    <pc:chgData name="Sherif Khattab" userId="c83b1e15-36f3-4f46-aceb-05aac24c545e" providerId="ADAL" clId="{40561216-C3B6-4E03-B696-C2E8E46E1565}"/>
    <pc:docChg chg="undo custSel addSld delSld modSld">
      <pc:chgData name="Sherif Khattab" userId="c83b1e15-36f3-4f46-aceb-05aac24c545e" providerId="ADAL" clId="{40561216-C3B6-4E03-B696-C2E8E46E1565}" dt="2021-03-02T15:13:19.771" v="893"/>
      <pc:docMkLst>
        <pc:docMk/>
      </pc:docMkLst>
      <pc:sldChg chg="addSp delSp modSp del mod modAnim">
        <pc:chgData name="Sherif Khattab" userId="c83b1e15-36f3-4f46-aceb-05aac24c545e" providerId="ADAL" clId="{40561216-C3B6-4E03-B696-C2E8E46E1565}" dt="2021-03-02T14:56:46.899" v="570" actId="47"/>
        <pc:sldMkLst>
          <pc:docMk/>
          <pc:sldMk cId="1642669177" sldId="482"/>
        </pc:sldMkLst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8" creationId="{3C4A6727-32FC-4B6E-8839-50A9283C7CB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9" creationId="{5B0D4E68-2C6A-4115-B8B4-3F23A7563CC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0" creationId="{23C51AC1-A4A7-4583-8E50-C54565D1E5F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1" creationId="{B57E568C-5AE9-4962-B8C4-DC596E40EC62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2" creationId="{C9DCE7ED-DF90-4E6B-97CC-BE7F3361A46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3" creationId="{479F991E-FA6F-4E4D-8668-C063263A5DD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4" creationId="{120BDFD9-CA39-4664-AEB1-EC1B2A283A5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5" creationId="{E32AF455-9778-4300-A54B-D8230CFD846F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6" creationId="{C50219A6-A354-47D3-905A-873016D4B6B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7" creationId="{C96FC6F9-90B8-4F77-B794-6D306C85A94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8" creationId="{459D6B84-CB2F-4F44-B803-EFDC21DB6A0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9" creationId="{3654DA2D-A7EA-4B8F-AA92-84A4D475BAC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0" creationId="{4D512B37-8708-4B06-9892-F67047166C4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1" creationId="{BBD64ED2-DEF4-4C2B-9DD0-1DA9A1A9B285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2" creationId="{58AD9EA9-B1E2-423F-B7EC-EE56A423BD43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3" creationId="{C12947CA-60AD-4AE3-9ED8-15D4CA5B921A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4" creationId="{648AB672-9223-4BC9-BA72-FF06CF9954D6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5" creationId="{CB6570D5-7FFB-41F1-B25E-8F542CDC8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6" creationId="{3A2E428F-DEF7-42C2-9D04-8B86D2681E5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7" creationId="{4C301AE9-6627-4861-B87A-F94EC34AE36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8" creationId="{66F458D7-5FB9-4FE3-A4E7-2E63BC102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9" creationId="{E79B1A94-B238-4AF1-89BA-84FC7FBB40B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0" creationId="{B985648F-AE51-4363-AA3A-F053B0691BDE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1" creationId="{8B85B5CA-4A3F-4AE2-A32F-10235DB199B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2" creationId="{7359D72A-AA2C-438C-949B-864F65B3E32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3" creationId="{8A117133-27B4-4274-A636-13290DEBBFA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2" creationId="{5FEE084E-FD52-4ACC-AED2-E7C387D9FED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8" creationId="{963CCEB4-F635-48A8-ADF1-11CBB6C5850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88" creationId="{CA54992E-8ACD-4E7B-9135-F966AEBB647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08" creationId="{1E960CC0-9687-4340-8C97-B0E972AD081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18" creationId="{F884A57F-E7AF-4C45-B711-4DDD6F05A00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42" creationId="{508CFE1F-E02E-48A6-8898-46786F22BB1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66" creationId="{1FF3E257-A51B-47A5-BABF-BE9ADFC5FE8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84" creationId="{8D223A74-475D-4FA1-86C9-34089897D59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04" creationId="{23F623B8-CEDA-48DE-9390-5C95E3D78206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32" creationId="{DE17B8B4-CBF8-4BE3-9764-4DD71EE6B47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42" creationId="{6316BB7D-729E-4F02-8617-EE8A8E54F842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50" creationId="{6C50C496-3520-4C65-9C67-D105EC28288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72" creationId="{2B3BAB1B-A732-4266-B5F1-E9E1C67DC67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98" creationId="{635F473B-AB0D-4662-A7ED-A9684EEC9C4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26" creationId="{AF543F3C-72EB-44D4-B21B-FE0CDED77D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52" creationId="{9EDDECA9-DCD0-4718-9091-E530CB3CEC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72" creationId="{74A3491A-33BE-4BB0-A804-8C85D3C61F7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96" creationId="{E0422BF5-7ED2-4624-B963-DBE66660FE6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02" creationId="{62DC192D-1C9F-488C-B1D1-4EF7383CD2EE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30" creationId="{C1887017-F502-479A-87AD-ED83E5E2AFF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48" creationId="{DD654607-0C6D-4708-94A3-430DF13D9DB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68" creationId="{4ECB34BE-C7D8-49A4-BB4C-1218E632B0B3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84" creationId="{D7D1543A-8FC2-49EA-A6FA-5CE465ECB01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00" creationId="{1CE6EFEE-0BD4-4C4E-82C7-DE6619D2200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28" creationId="{D35EFFDB-F9E8-485B-8D60-BB05B7674C2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60" creationId="{603DBE5B-3588-446D-A34A-7AE3A81A57EB}"/>
          </ac:spMkLst>
        </pc:spChg>
        <pc:spChg chg="mod">
          <ac:chgData name="Sherif Khattab" userId="c83b1e15-36f3-4f46-aceb-05aac24c545e" providerId="ADAL" clId="{40561216-C3B6-4E03-B696-C2E8E46E1565}" dt="2021-03-02T14:48:30.524" v="1" actId="14100"/>
          <ac:spMkLst>
            <pc:docMk/>
            <pc:sldMk cId="1642669177" sldId="482"/>
            <ac:spMk id="23553" creationId="{E59624D1-FEEB-4340-9651-13DD586B53A9}"/>
          </ac:spMkLst>
        </pc:spChg>
        <pc:grpChg chg="add mod">
          <ac:chgData name="Sherif Khattab" userId="c83b1e15-36f3-4f46-aceb-05aac24c545e" providerId="ADAL" clId="{40561216-C3B6-4E03-B696-C2E8E46E1565}" dt="2021-03-02T14:48:32.802" v="2" actId="1076"/>
          <ac:grpSpMkLst>
            <pc:docMk/>
            <pc:sldMk cId="1642669177" sldId="482"/>
            <ac:grpSpMk id="7" creationId="{9D063597-4DF2-43D9-810E-02E259045F84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37" creationId="{5C5E6630-A71F-4462-B21C-5DBBDF9F36F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43" creationId="{64ACEE2B-3841-46E4-82CC-8EAF3E2D2EC8}"/>
          </ac:grpSpMkLst>
        </pc:grpChg>
        <pc:grpChg chg="del mod">
          <ac:chgData name="Sherif Khattab" userId="c83b1e15-36f3-4f46-aceb-05aac24c545e" providerId="ADAL" clId="{40561216-C3B6-4E03-B696-C2E8E46E1565}" dt="2021-03-02T14:49:23.972" v="30"/>
          <ac:grpSpMkLst>
            <pc:docMk/>
            <pc:sldMk cId="1642669177" sldId="482"/>
            <ac:grpSpMk id="52" creationId="{03F847D2-9998-4D4A-83B5-558B29E6FE7D}"/>
          </ac:grpSpMkLst>
        </pc:grpChg>
        <pc:grpChg chg="del mod">
          <ac:chgData name="Sherif Khattab" userId="c83b1e15-36f3-4f46-aceb-05aac24c545e" providerId="ADAL" clId="{40561216-C3B6-4E03-B696-C2E8E46E1565}" dt="2021-03-02T14:49:26.674" v="33"/>
          <ac:grpSpMkLst>
            <pc:docMk/>
            <pc:sldMk cId="1642669177" sldId="482"/>
            <ac:grpSpMk id="57" creationId="{7CCEBED9-D5BA-4BAB-9745-5B9D065CC21C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60" creationId="{299A370B-231C-492A-AA2C-1A90B690CB20}"/>
          </ac:grpSpMkLst>
        </pc:grpChg>
        <pc:grpChg chg="del mod">
          <ac:chgData name="Sherif Khattab" userId="c83b1e15-36f3-4f46-aceb-05aac24c545e" providerId="ADAL" clId="{40561216-C3B6-4E03-B696-C2E8E46E1565}" dt="2021-03-02T14:49:40.034" v="45"/>
          <ac:grpSpMkLst>
            <pc:docMk/>
            <pc:sldMk cId="1642669177" sldId="482"/>
            <ac:grpSpMk id="23557" creationId="{30CDDE6A-E1C2-49F0-A660-FE0076DC4D00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3" creationId="{AC28B53D-FD2F-40CB-9492-D3793488E0D3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6" creationId="{256BACDF-5B11-4577-B9D6-05A6755AA75C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73" creationId="{0F64A90B-D554-473A-88FF-D0C4ADEDE474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575" creationId="{3BD4BAD2-0AB9-4D8F-A8BA-FC730CBB3ACF}"/>
          </ac:grpSpMkLst>
        </pc:grpChg>
        <pc:grpChg chg="del mod">
          <ac:chgData name="Sherif Khattab" userId="c83b1e15-36f3-4f46-aceb-05aac24c545e" providerId="ADAL" clId="{40561216-C3B6-4E03-B696-C2E8E46E1565}" dt="2021-03-02T14:50:08.805" v="70"/>
          <ac:grpSpMkLst>
            <pc:docMk/>
            <pc:sldMk cId="1642669177" sldId="482"/>
            <ac:grpSpMk id="23582" creationId="{45683F89-CB78-428D-AE2A-8EC869ACC4E0}"/>
          </ac:grpSpMkLst>
        </pc:grpChg>
        <pc:grpChg chg="del mod">
          <ac:chgData name="Sherif Khattab" userId="c83b1e15-36f3-4f46-aceb-05aac24c545e" providerId="ADAL" clId="{40561216-C3B6-4E03-B696-C2E8E46E1565}" dt="2021-03-02T14:50:11.212" v="74"/>
          <ac:grpSpMkLst>
            <pc:docMk/>
            <pc:sldMk cId="1642669177" sldId="482"/>
            <ac:grpSpMk id="23588" creationId="{5DBC73D8-D40A-4203-A37D-995A84713B4D}"/>
          </ac:grpSpMkLst>
        </pc:grpChg>
        <pc:grpChg chg="del mod">
          <ac:chgData name="Sherif Khattab" userId="c83b1e15-36f3-4f46-aceb-05aac24c545e" providerId="ADAL" clId="{40561216-C3B6-4E03-B696-C2E8E46E1565}" dt="2021-03-02T14:50:18.651" v="82"/>
          <ac:grpSpMkLst>
            <pc:docMk/>
            <pc:sldMk cId="1642669177" sldId="482"/>
            <ac:grpSpMk id="23592" creationId="{DED82D75-D3AD-465D-80F4-369CE1516C08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00" creationId="{1F6D9E66-98F5-4979-976C-12666259C12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23607" creationId="{7B679F12-BB47-4954-9CE8-81957345F38C}"/>
          </ac:grpSpMkLst>
        </pc:grpChg>
        <pc:grpChg chg="del mod">
          <ac:chgData name="Sherif Khattab" userId="c83b1e15-36f3-4f46-aceb-05aac24c545e" providerId="ADAL" clId="{40561216-C3B6-4E03-B696-C2E8E46E1565}" dt="2021-03-02T14:50:32.326" v="105"/>
          <ac:grpSpMkLst>
            <pc:docMk/>
            <pc:sldMk cId="1642669177" sldId="482"/>
            <ac:grpSpMk id="23617" creationId="{6495A84A-B76F-45A4-8149-34298559ABFF}"/>
          </ac:grpSpMkLst>
        </pc:grpChg>
        <pc:grpChg chg="del mod">
          <ac:chgData name="Sherif Khattab" userId="c83b1e15-36f3-4f46-aceb-05aac24c545e" providerId="ADAL" clId="{40561216-C3B6-4E03-B696-C2E8E46E1565}" dt="2021-03-02T14:50:34.094" v="109"/>
          <ac:grpSpMkLst>
            <pc:docMk/>
            <pc:sldMk cId="1642669177" sldId="482"/>
            <ac:grpSpMk id="23623" creationId="{533193A7-CE2E-43C5-9E4C-DCDDB06D168C}"/>
          </ac:grpSpMkLst>
        </pc:grpChg>
        <pc:grpChg chg="del mod">
          <ac:chgData name="Sherif Khattab" userId="c83b1e15-36f3-4f46-aceb-05aac24c545e" providerId="ADAL" clId="{40561216-C3B6-4E03-B696-C2E8E46E1565}" dt="2021-03-02T14:50:41.731" v="115"/>
          <ac:grpSpMkLst>
            <pc:docMk/>
            <pc:sldMk cId="1642669177" sldId="482"/>
            <ac:grpSpMk id="23627" creationId="{53FF4B77-0563-48B4-B095-673B5611ADAA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633" creationId="{3A0D4798-C2AF-42BF-8973-C860F2406DAF}"/>
          </ac:grpSpMkLst>
        </pc:grpChg>
        <pc:grpChg chg="del mod">
          <ac:chgData name="Sherif Khattab" userId="c83b1e15-36f3-4f46-aceb-05aac24c545e" providerId="ADAL" clId="{40561216-C3B6-4E03-B696-C2E8E46E1565}" dt="2021-03-02T14:50:52.032" v="135"/>
          <ac:grpSpMkLst>
            <pc:docMk/>
            <pc:sldMk cId="1642669177" sldId="482"/>
            <ac:grpSpMk id="23647" creationId="{3BB242B4-0D27-4F5F-9E5D-2571A49521CE}"/>
          </ac:grpSpMkLst>
        </pc:grpChg>
        <pc:grpChg chg="del mod">
          <ac:chgData name="Sherif Khattab" userId="c83b1e15-36f3-4f46-aceb-05aac24c545e" providerId="ADAL" clId="{40561216-C3B6-4E03-B696-C2E8E46E1565}" dt="2021-03-02T14:50:54.928" v="141"/>
          <ac:grpSpMkLst>
            <pc:docMk/>
            <pc:sldMk cId="1642669177" sldId="482"/>
            <ac:grpSpMk id="23653" creationId="{E80EEC71-3A98-4D5E-B550-86B6A69BE4E1}"/>
          </ac:grpSpMkLst>
        </pc:grpChg>
        <pc:grpChg chg="del mod">
          <ac:chgData name="Sherif Khattab" userId="c83b1e15-36f3-4f46-aceb-05aac24c545e" providerId="ADAL" clId="{40561216-C3B6-4E03-B696-C2E8E46E1565}" dt="2021-03-02T14:50:56.969" v="144"/>
          <ac:grpSpMkLst>
            <pc:docMk/>
            <pc:sldMk cId="1642669177" sldId="482"/>
            <ac:grpSpMk id="23659" creationId="{20B5ECFB-E2D0-44FD-BF8D-2E0FB7F6E966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62" creationId="{51857162-BD58-46FC-B6C9-F2C41B757435}"/>
          </ac:grpSpMkLst>
        </pc:grpChg>
        <pc:grpChg chg="del mod">
          <ac:chgData name="Sherif Khattab" userId="c83b1e15-36f3-4f46-aceb-05aac24c545e" providerId="ADAL" clId="{40561216-C3B6-4E03-B696-C2E8E46E1565}" dt="2021-03-02T14:51:03.319" v="154"/>
          <ac:grpSpMkLst>
            <pc:docMk/>
            <pc:sldMk cId="1642669177" sldId="482"/>
            <ac:grpSpMk id="23669" creationId="{4E439A5E-92E5-4432-AC2D-2007D3057ABE}"/>
          </ac:grpSpMkLst>
        </pc:grpChg>
        <pc:grpChg chg="mod">
          <ac:chgData name="Sherif Khattab" userId="c83b1e15-36f3-4f46-aceb-05aac24c545e" providerId="ADAL" clId="{40561216-C3B6-4E03-B696-C2E8E46E1565}" dt="2021-03-02T14:51:14.177" v="156" actId="1076"/>
          <ac:grpSpMkLst>
            <pc:docMk/>
            <pc:sldMk cId="1642669177" sldId="482"/>
            <ac:grpSpMk id="23672" creationId="{D3B42BF9-8198-43FC-B7E5-062D26193C4A}"/>
          </ac:grpSpMkLst>
        </pc:grpChg>
        <pc:graphicFrameChg chg="del mod">
          <ac:chgData name="Sherif Khattab" userId="c83b1e15-36f3-4f46-aceb-05aac24c545e" providerId="ADAL" clId="{40561216-C3B6-4E03-B696-C2E8E46E1565}" dt="2021-03-02T14:51:06.862" v="155" actId="478"/>
          <ac:graphicFrameMkLst>
            <pc:docMk/>
            <pc:sldMk cId="1642669177" sldId="482"/>
            <ac:graphicFrameMk id="23555" creationId="{72BCA54F-0328-4938-A740-EE2040664901}"/>
          </ac:graphicFrameMkLst>
        </pc:graphicFrame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" creationId="{B0FBBC0D-35B9-448B-9D52-F9702601D9E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" creationId="{1334F479-0557-4560-B3CA-54D487BC16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" creationId="{C77C32EE-2731-421E-9672-5A63D6E9F53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4" creationId="{76F4BB3E-F0E4-42AA-ACB1-D0A6A3746F2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5" creationId="{BB1041F6-9E9F-4186-AC93-4372635DAB2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6" creationId="{FBD4DC2C-2A69-4F9C-9FD0-0A2D83A1703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8" creationId="{08DD68F7-523C-4437-9949-BFD6B8B320B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9" creationId="{6B907EBB-5700-4291-BB4C-D8877DB4FFC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0" creationId="{D1405003-6795-43E1-B78F-70DFA34AAA5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1" creationId="{E5C63D8D-A5A2-4ECA-9233-25A9BB4111B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2" creationId="{DA8E3D6B-1BC0-4231-B0D7-7B8A4360DEC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4" creationId="{19C19232-5340-48E5-9ED6-62DEBBCE121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5" creationId="{D1B4E85F-AC34-40C2-82B7-32CDF26E2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6" creationId="{E6BF4D18-EC16-4386-BB86-4E44BAF7C0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7" creationId="{02569F11-2943-4F04-87BA-CA8732D937C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8" creationId="{B58E1670-F3F7-4DFE-AF3D-056FDA78531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9" creationId="{19257841-2019-40BC-AD69-87A73EC0948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0" creationId="{26C81269-5964-499B-83AC-4B4F3ECF46D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1" creationId="{20368D2C-01B3-405E-89B9-A7788F5F56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3" creationId="{4B0B24DC-2DC7-4C85-8BDA-CB5171C185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4" creationId="{FAA76FFB-4F7B-44CF-9E3F-7D873ACD011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5" creationId="{2A509FA3-B322-44A6-A5B7-3B6A64FF271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6" creationId="{9FB1D72E-EF06-4758-9CAE-0C2AFAB761B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8" creationId="{AD54C535-8A13-4466-B936-FDE4EE0D13A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1" creationId="{3873DDFB-3276-4A9C-A452-0E255D449AE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2" creationId="{6CA89F45-C596-4B44-8218-2E80CDFD9AC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3" creationId="{C0DC48F3-13CB-48CD-943B-D376DED3D45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2" creationId="{AD02388C-420C-4C10-A5B7-33825C4777B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56" creationId="{B63716A9-A45C-49C7-8CC0-3310F6B827F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8" creationId="{12438C2F-B2BE-423F-8FB0-A8B24276F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9" creationId="{63236EA0-8781-4E1D-ACC7-D2AB2BA2975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0" creationId="{8296C127-E688-4138-8B46-A545AA74759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1" creationId="{27B15F83-7325-42D6-B559-2D057C3A0C3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2" creationId="{41609FE5-F416-4C74-A5D0-5EFA0CF8EF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4" creationId="{0479C8AE-E53D-4F3D-9A1F-0B3B4EF8E4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5" creationId="{7EA1AC65-0991-4EAD-9289-5B6967D4C6A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7" creationId="{B964468F-11D4-4449-BD5D-D276B04321B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8" creationId="{B0D8423F-0857-4468-8FB1-850C348CC06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9" creationId="{E089F2E3-45EA-486B-A260-E766EB2A025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0" creationId="{C315644A-BBCC-4823-9005-14F1A7FDE1C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1" creationId="{4A65A549-A8AD-4542-8C89-6269FF5866D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2" creationId="{B9C4A1FB-67E2-4BED-9908-CDD670C3D0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4" creationId="{5080E0A9-56D7-4D4F-A195-E284339CA1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6" creationId="{D0BE1369-00A5-44C7-8452-53D1B39882E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7" creationId="{43BAB690-6EB8-4D2F-9260-3E735FEB4B2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8" creationId="{83315C3A-A95B-42AC-9D6D-979EB8D173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9" creationId="{E04171F8-E595-4689-B13C-72E0E4EF497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0" creationId="{E8FD612D-4AE1-407E-90A1-CE8B0F7F65A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1" creationId="{C8D3D5B6-B190-475B-BF38-91CC60C733F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3" creationId="{EC8BF6A4-0F25-47DF-8764-D97275EAA47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4" creationId="{57D69971-0B46-4623-8A6B-3B3C85BCFF6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5" creationId="{F8FC187E-9EB1-4A50-98B4-0870732825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6" creationId="{1AFE1D24-554E-45CD-A400-2E8FC12D5A0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7" creationId="{FE9728E1-CAAA-43DC-B604-C9D45BF1646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9" creationId="{0A0BC15D-6427-44BD-B8C5-2F74D103D23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0" creationId="{761307AF-16E1-4780-B3AC-E42AB02AF57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1" creationId="{800D8CDC-FCE4-4FC1-B795-A774356CBB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3" creationId="{F6F54656-A8DD-4BC4-B253-D21DE17A2BD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4" creationId="{78465BA3-A56F-46C3-84B4-E748C9D8C4F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5" creationId="{3413CC97-C44F-4613-A28F-BFAE2FF5B56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6" creationId="{000CE992-2847-4DC1-8887-BD414802BB1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7" creationId="{CD3FC1F9-0F83-44E8-9E65-5863FD267F26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8" creationId="{B74EE29C-272C-451D-824C-389F652DD6A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9" creationId="{C42E0A56-A1DA-4DCB-B2B6-5DACFFE47D8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1" creationId="{4600B491-531D-4F6E-984B-B178D34304D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2" creationId="{8590EC06-81B8-4E62-AD56-2D9C619CB4E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3" creationId="{03F7B552-AE73-4E25-8F31-904011C9E0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4" creationId="{3FC31064-F965-406B-A00C-AB8E71B83EE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5" creationId="{BA80DF44-2335-4B14-BC94-240A38AC9B9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6" creationId="{7177B574-128A-4148-8516-BF3A12E8EF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08" creationId="{BA6A7D11-EF81-45BF-AA2C-83A7517795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9" creationId="{F2CCC1AD-B6A2-4AE2-B407-C08CF661422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0" creationId="{3E34209D-E281-4CD5-914A-A4533596149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1" creationId="{B7A2D2D7-D75E-428C-95C6-00440C5C943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2" creationId="{26AF0E91-A159-4BC6-BCB4-C91EF1ED0E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3" creationId="{2469BD39-75EF-494D-8C4E-A483A92377E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4" creationId="{E97D3BC2-502B-4A90-8A64-126AA52F761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5" creationId="{2B0D0797-9EEE-4D91-AF8D-E8FBFB4E297B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2" creationId="{4D4EAF63-EE39-4E18-9659-6169D13CA5C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4" creationId="{D419C405-99F4-4F0D-9F98-C40C001FA05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5" creationId="{A9DB4019-7694-44E2-A1C8-EF5452E86B1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2" creationId="{0F2CE510-9FBD-49AC-8B30-FD52B2C9709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4" creationId="{39367AD8-5239-461A-8039-12F379453AF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2" creationId="{584289BE-C536-48B0-A5C3-93147F9B5CF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6" creationId="{87B366E5-7624-47F3-A592-581796E1295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8" creationId="{3F89BC67-AB21-4050-9493-6CA93740F5F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2" creationId="{097A411A-2F8F-4EDF-A93C-A1916E46CE5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4" creationId="{0CDA8FA7-3F42-425F-B69F-09FE422E6C2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5" creationId="{74C0E38C-8C81-4F69-B2AF-AD53E6E6D9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6" creationId="{85585060-B696-4403-8C88-50A6053DBD0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7" creationId="{9236DFEA-42B0-4A18-8DB8-43023CBA1AAF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8" creationId="{BE3E7B86-3514-4C72-91AF-4648475E24F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0" creationId="{EB9F504E-52DF-4A05-AB88-BDF5876CA8B9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1" creationId="{22A791CB-A7E4-4BA6-AF2C-BA61BDCB17CE}"/>
          </ac:inkMkLst>
        </pc:inkChg>
        <pc:cxnChg chg="add del mod">
          <ac:chgData name="Sherif Khattab" userId="c83b1e15-36f3-4f46-aceb-05aac24c545e" providerId="ADAL" clId="{40561216-C3B6-4E03-B696-C2E8E46E1565}" dt="2021-03-02T14:52:00.094" v="159" actId="34122"/>
          <ac:cxnSpMkLst>
            <pc:docMk/>
            <pc:sldMk cId="1642669177" sldId="482"/>
            <ac:cxnSpMk id="666" creationId="{29D678B6-6D48-40BD-A84F-9B6103379C4D}"/>
          </ac:cxnSpMkLst>
        </pc:cxnChg>
      </pc:sldChg>
      <pc:sldChg chg="addSp delSp modSp mod">
        <pc:chgData name="Sherif Khattab" userId="c83b1e15-36f3-4f46-aceb-05aac24c545e" providerId="ADAL" clId="{40561216-C3B6-4E03-B696-C2E8E46E1565}" dt="2021-03-02T15:13:19.771" v="893"/>
        <pc:sldMkLst>
          <pc:docMk/>
          <pc:sldMk cId="4132993662" sldId="489"/>
        </pc:sldMkLst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8" creationId="{CAB042AE-98C1-400E-B423-20D8D707D237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9" creationId="{73418648-4979-4466-8AE8-DBFFDC5D23B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0" creationId="{B1803630-81EE-4F64-9882-5987946DB95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1" creationId="{401C1746-3764-4B33-882F-E558CBCCDC3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2" creationId="{DE6591BD-77DB-4F82-9D13-C29C942B92B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3" creationId="{9BDECD37-0CC0-4736-9A73-17E65613B88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4" creationId="{4FF7ED4C-ACCF-4519-9C56-D2D7142F030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5" creationId="{5207F92D-B0E2-448A-8842-D7E26F27085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6" creationId="{3E7E6D2D-AB4B-4585-8AE8-489A10938A9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7" creationId="{10E7E12F-09B2-46F3-A9C1-5353EB580CC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8" creationId="{A1ED810C-1E3C-4317-AFF5-ABA39FC0899D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9" creationId="{D40D39A2-B4BF-46CD-8983-C479A0BEDD6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0" creationId="{B9AEC8A2-D0E3-460B-B7A5-CE3C785868B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1" creationId="{9650DCF7-0552-4A49-8A72-87C916F2275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2" creationId="{3E7530EF-F703-4EAC-B002-67202E5BEA0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3" creationId="{468F3957-BF2C-48D2-8415-A80CEAA59DDA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4" creationId="{0D45C954-0D7B-400A-B94A-1DC9BA2D8A6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5" creationId="{EA98F8BC-3AB5-4D06-A661-BBFC6F6065F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6" creationId="{98BD16B3-789C-4439-B933-C45C5EF4E9F6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7" creationId="{39361E45-B43C-4090-9354-9CC2369717A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8" creationId="{0016E7CF-1DB0-41AF-9B71-F6FBA33D01E1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9" creationId="{D76498C0-82CB-445D-AB79-B8C80C07F99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0" creationId="{AB5D9E14-7061-4666-8D39-D40BAACC456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1" creationId="{E20AF19B-EDB4-48FC-8DC7-A56F0FF800F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2" creationId="{210A0309-6F6D-4AC9-ACD6-DBD8542B23C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3" creationId="{879B22C4-BDDB-4128-A69B-DC5B8744A4A3}"/>
          </ac:spMkLst>
        </pc:spChg>
        <pc:spChg chg="mod">
          <ac:chgData name="Sherif Khattab" userId="c83b1e15-36f3-4f46-aceb-05aac24c545e" providerId="ADAL" clId="{40561216-C3B6-4E03-B696-C2E8E46E1565}" dt="2021-03-02T15:00:40.480" v="668" actId="14100"/>
          <ac:spMkLst>
            <pc:docMk/>
            <pc:sldMk cId="4132993662" sldId="489"/>
            <ac:spMk id="30722" creationId="{33C3E8B9-1772-47B4-9411-185F126423BA}"/>
          </ac:spMkLst>
        </pc:spChg>
        <pc:grpChg chg="add mod">
          <ac:chgData name="Sherif Khattab" userId="c83b1e15-36f3-4f46-aceb-05aac24c545e" providerId="ADAL" clId="{40561216-C3B6-4E03-B696-C2E8E46E1565}" dt="2021-03-02T15:11:44.086" v="787" actId="1076"/>
          <ac:grpSpMkLst>
            <pc:docMk/>
            <pc:sldMk cId="4132993662" sldId="489"/>
            <ac:grpSpMk id="7" creationId="{04E0300E-75F6-49D4-8D27-48DA11D4D2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7" creationId="{8D4616A1-6DAF-49D6-8C1E-CCCA2C1E8A75}"/>
          </ac:grpSpMkLst>
        </pc:grpChg>
        <pc:grpChg chg="del mod">
          <ac:chgData name="Sherif Khattab" userId="c83b1e15-36f3-4f46-aceb-05aac24c545e" providerId="ADAL" clId="{40561216-C3B6-4E03-B696-C2E8E46E1565}" dt="2021-03-02T15:10:19.871" v="694"/>
          <ac:grpSpMkLst>
            <pc:docMk/>
            <pc:sldMk cId="4132993662" sldId="489"/>
            <ac:grpSpMk id="45" creationId="{DB2848A2-C3CF-4631-B534-3DCBCA205786}"/>
          </ac:grpSpMkLst>
        </pc:grpChg>
        <pc:grpChg chg="del mod">
          <ac:chgData name="Sherif Khattab" userId="c83b1e15-36f3-4f46-aceb-05aac24c545e" providerId="ADAL" clId="{40561216-C3B6-4E03-B696-C2E8E46E1565}" dt="2021-03-02T15:10:26.882" v="701"/>
          <ac:grpSpMkLst>
            <pc:docMk/>
            <pc:sldMk cId="4132993662" sldId="489"/>
            <ac:grpSpMk id="53" creationId="{020170D5-D57E-48AD-B48D-E74A0CDBD5CB}"/>
          </ac:grpSpMkLst>
        </pc:grpChg>
        <pc:grpChg chg="del mod">
          <ac:chgData name="Sherif Khattab" userId="c83b1e15-36f3-4f46-aceb-05aac24c545e" providerId="ADAL" clId="{40561216-C3B6-4E03-B696-C2E8E46E1565}" dt="2021-03-02T15:10:32.541" v="709"/>
          <ac:grpSpMkLst>
            <pc:docMk/>
            <pc:sldMk cId="4132993662" sldId="489"/>
            <ac:grpSpMk id="60" creationId="{0CFEE912-A95C-4E9B-9AD9-847037214F77}"/>
          </ac:grpSpMkLst>
        </pc:grpChg>
        <pc:grpChg chg="del mod">
          <ac:chgData name="Sherif Khattab" userId="c83b1e15-36f3-4f46-aceb-05aac24c545e" providerId="ADAL" clId="{40561216-C3B6-4E03-B696-C2E8E46E1565}" dt="2021-03-02T15:10:37.916" v="716"/>
          <ac:grpSpMkLst>
            <pc:docMk/>
            <pc:sldMk cId="4132993662" sldId="489"/>
            <ac:grpSpMk id="30727" creationId="{53544FF7-58B5-43C7-BF20-47DD6C96D3EB}"/>
          </ac:grpSpMkLst>
        </pc:grpChg>
        <pc:grpChg chg="add del mod">
          <ac:chgData name="Sherif Khattab" userId="c83b1e15-36f3-4f46-aceb-05aac24c545e" providerId="ADAL" clId="{40561216-C3B6-4E03-B696-C2E8E46E1565}" dt="2021-03-02T15:10:46.888" v="729"/>
          <ac:grpSpMkLst>
            <pc:docMk/>
            <pc:sldMk cId="4132993662" sldId="489"/>
            <ac:grpSpMk id="30734" creationId="{F5EA9481-AEC7-4F0F-965A-0949BB8C983B}"/>
          </ac:grpSpMkLst>
        </pc:grpChg>
        <pc:grpChg chg="mod">
          <ac:chgData name="Sherif Khattab" userId="c83b1e15-36f3-4f46-aceb-05aac24c545e" providerId="ADAL" clId="{40561216-C3B6-4E03-B696-C2E8E46E1565}" dt="2021-03-02T15:10:41.367" v="721"/>
          <ac:grpSpMkLst>
            <pc:docMk/>
            <pc:sldMk cId="4132993662" sldId="489"/>
            <ac:grpSpMk id="30737" creationId="{15EF6011-4D13-424D-B7F4-7C87C9C37075}"/>
          </ac:grpSpMkLst>
        </pc:grpChg>
        <pc:grpChg chg="del mod">
          <ac:chgData name="Sherif Khattab" userId="c83b1e15-36f3-4f46-aceb-05aac24c545e" providerId="ADAL" clId="{40561216-C3B6-4E03-B696-C2E8E46E1565}" dt="2021-03-02T15:10:53.926" v="737"/>
          <ac:grpSpMkLst>
            <pc:docMk/>
            <pc:sldMk cId="4132993662" sldId="489"/>
            <ac:grpSpMk id="30744" creationId="{96B0EA27-489D-4A40-9D47-DE043E9F9CB0}"/>
          </ac:grpSpMkLst>
        </pc:grpChg>
        <pc:grpChg chg="del mod">
          <ac:chgData name="Sherif Khattab" userId="c83b1e15-36f3-4f46-aceb-05aac24c545e" providerId="ADAL" clId="{40561216-C3B6-4E03-B696-C2E8E46E1565}" dt="2021-03-02T15:11:01.275" v="746"/>
          <ac:grpSpMkLst>
            <pc:docMk/>
            <pc:sldMk cId="4132993662" sldId="489"/>
            <ac:grpSpMk id="30752" creationId="{E40912C3-9343-4C5A-8ACA-BD2E1C0924BE}"/>
          </ac:grpSpMkLst>
        </pc:grpChg>
        <pc:grpChg chg="del mod">
          <ac:chgData name="Sherif Khattab" userId="c83b1e15-36f3-4f46-aceb-05aac24c545e" providerId="ADAL" clId="{40561216-C3B6-4E03-B696-C2E8E46E1565}" dt="2021-03-02T15:11:08.176" v="752"/>
          <ac:grpSpMkLst>
            <pc:docMk/>
            <pc:sldMk cId="4132993662" sldId="489"/>
            <ac:grpSpMk id="30761" creationId="{5CE98CBD-0C98-454F-B661-57B116358B2C}"/>
          </ac:grpSpMkLst>
        </pc:grpChg>
        <pc:grpChg chg="del mod">
          <ac:chgData name="Sherif Khattab" userId="c83b1e15-36f3-4f46-aceb-05aac24c545e" providerId="ADAL" clId="{40561216-C3B6-4E03-B696-C2E8E46E1565}" dt="2021-03-02T15:11:09.810" v="756"/>
          <ac:grpSpMkLst>
            <pc:docMk/>
            <pc:sldMk cId="4132993662" sldId="489"/>
            <ac:grpSpMk id="30767" creationId="{73DB599E-53BB-4C58-BE9D-1B1E6CE84619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1" creationId="{4C0347A5-F755-4717-B8BF-2BE866A92A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7" creationId="{484BEA9A-E416-4F2F-AD84-F25F50AC1896}"/>
          </ac:grpSpMkLst>
        </pc:grpChg>
        <pc:grpChg chg="del mod">
          <ac:chgData name="Sherif Khattab" userId="c83b1e15-36f3-4f46-aceb-05aac24c545e" providerId="ADAL" clId="{40561216-C3B6-4E03-B696-C2E8E46E1565}" dt="2021-03-02T15:11:33.321" v="775"/>
          <ac:grpSpMkLst>
            <pc:docMk/>
            <pc:sldMk cId="4132993662" sldId="489"/>
            <ac:grpSpMk id="30781" creationId="{5DAE1EE9-98B8-4DAB-8B37-BFAC9FA8BFC8}"/>
          </ac:grpSpMkLst>
        </pc:grpChg>
        <pc:grpChg chg="del mod">
          <ac:chgData name="Sherif Khattab" userId="c83b1e15-36f3-4f46-aceb-05aac24c545e" providerId="ADAL" clId="{40561216-C3B6-4E03-B696-C2E8E46E1565}" dt="2021-03-02T15:11:38.613" v="784"/>
          <ac:grpSpMkLst>
            <pc:docMk/>
            <pc:sldMk cId="4132993662" sldId="489"/>
            <ac:grpSpMk id="30789" creationId="{B4F3E9AC-4073-47ED-BB88-020DBACB6656}"/>
          </ac:grpSpMkLst>
        </pc:grpChg>
        <pc:grpChg chg="del mod">
          <ac:chgData name="Sherif Khattab" userId="c83b1e15-36f3-4f46-aceb-05aac24c545e" providerId="ADAL" clId="{40561216-C3B6-4E03-B696-C2E8E46E1565}" dt="2021-03-02T15:13:19.770" v="892"/>
          <ac:grpSpMkLst>
            <pc:docMk/>
            <pc:sldMk cId="4132993662" sldId="489"/>
            <ac:grpSpMk id="30798" creationId="{95A3BAD5-EEC3-4B6D-A362-E2E1F0638F48}"/>
          </ac:grpSpMkLst>
        </pc:grpChg>
        <pc:graphicFrameChg chg="del mod">
          <ac:chgData name="Sherif Khattab" userId="c83b1e15-36f3-4f46-aceb-05aac24c545e" providerId="ADAL" clId="{40561216-C3B6-4E03-B696-C2E8E46E1565}" dt="2021-03-02T15:11:40.519" v="786" actId="478"/>
          <ac:graphicFrameMkLst>
            <pc:docMk/>
            <pc:sldMk cId="4132993662" sldId="489"/>
            <ac:graphicFrameMk id="30723" creationId="{24ED8923-A61A-4244-A0FE-28542EDE5C2B}"/>
          </ac:graphicFrameMkLst>
        </pc:graphicFrameChg>
        <pc:inkChg chg="add del mod">
          <ac:chgData name="Sherif Khattab" userId="c83b1e15-36f3-4f46-aceb-05aac24c545e" providerId="ADAL" clId="{40561216-C3B6-4E03-B696-C2E8E46E1565}" dt="2021-03-02T15:13:19.770" v="892"/>
          <ac:inkMkLst>
            <pc:docMk/>
            <pc:sldMk cId="4132993662" sldId="489"/>
            <ac:inkMk id="3" creationId="{C437D565-4B5B-4485-BF62-D82DDE02DD93}"/>
          </ac:inkMkLst>
        </pc:inkChg>
        <pc:inkChg chg="add del mod">
          <ac:chgData name="Sherif Khattab" userId="c83b1e15-36f3-4f46-aceb-05aac24c545e" providerId="ADAL" clId="{40561216-C3B6-4E03-B696-C2E8E46E1565}" dt="2021-03-02T15:13:19.767" v="887"/>
          <ac:inkMkLst>
            <pc:docMk/>
            <pc:sldMk cId="4132993662" sldId="489"/>
            <ac:inkMk id="5" creationId="{DAD546BC-C9D3-4790-A2BA-8D1010E46C76}"/>
          </ac:inkMkLst>
        </pc:inkChg>
        <pc:inkChg chg="add del mod">
          <ac:chgData name="Sherif Khattab" userId="c83b1e15-36f3-4f46-aceb-05aac24c545e" providerId="ADAL" clId="{40561216-C3B6-4E03-B696-C2E8E46E1565}" dt="2021-03-02T15:13:19.771" v="893"/>
          <ac:inkMkLst>
            <pc:docMk/>
            <pc:sldMk cId="4132993662" sldId="489"/>
            <ac:inkMk id="6" creationId="{F5431850-D322-4515-9397-FB95B7D3CC56}"/>
          </ac:inkMkLst>
        </pc:inkChg>
        <pc:inkChg chg="add del mod">
          <ac:chgData name="Sherif Khattab" userId="c83b1e15-36f3-4f46-aceb-05aac24c545e" providerId="ADAL" clId="{40561216-C3B6-4E03-B696-C2E8E46E1565}" dt="2021-03-02T15:13:19.768" v="889"/>
          <ac:inkMkLst>
            <pc:docMk/>
            <pc:sldMk cId="4132993662" sldId="489"/>
            <ac:inkMk id="34" creationId="{43C728F8-4255-45E9-B718-9249FDD4235E}"/>
          </ac:inkMkLst>
        </pc:inkChg>
        <pc:inkChg chg="add del mod">
          <ac:chgData name="Sherif Khattab" userId="c83b1e15-36f3-4f46-aceb-05aac24c545e" providerId="ADAL" clId="{40561216-C3B6-4E03-B696-C2E8E46E1565}" dt="2021-03-02T15:13:19.770" v="891"/>
          <ac:inkMkLst>
            <pc:docMk/>
            <pc:sldMk cId="4132993662" sldId="489"/>
            <ac:inkMk id="35" creationId="{8464117F-D421-4F1B-8551-413CE2D73B4E}"/>
          </ac:inkMkLst>
        </pc:inkChg>
        <pc:inkChg chg="add del mod">
          <ac:chgData name="Sherif Khattab" userId="c83b1e15-36f3-4f46-aceb-05aac24c545e" providerId="ADAL" clId="{40561216-C3B6-4E03-B696-C2E8E46E1565}" dt="2021-03-02T15:13:19.768" v="888"/>
          <ac:inkMkLst>
            <pc:docMk/>
            <pc:sldMk cId="4132993662" sldId="489"/>
            <ac:inkMk id="36" creationId="{5EEF238D-A9FA-49E1-B9E5-D767DC8AC3DF}"/>
          </ac:inkMkLst>
        </pc:inkChg>
        <pc:inkChg chg="add del mod">
          <ac:chgData name="Sherif Khattab" userId="c83b1e15-36f3-4f46-aceb-05aac24c545e" providerId="ADAL" clId="{40561216-C3B6-4E03-B696-C2E8E46E1565}" dt="2021-03-02T15:13:19.769" v="890"/>
          <ac:inkMkLst>
            <pc:docMk/>
            <pc:sldMk cId="4132993662" sldId="489"/>
            <ac:inkMk id="38" creationId="{A8679A2B-6C6E-40F6-8451-550609F377FA}"/>
          </ac:inkMkLst>
        </pc:inkChg>
        <pc:inkChg chg="add del mod">
          <ac:chgData name="Sherif Khattab" userId="c83b1e15-36f3-4f46-aceb-05aac24c545e" providerId="ADAL" clId="{40561216-C3B6-4E03-B696-C2E8E46E1565}" dt="2021-03-02T15:13:02.607" v="878"/>
          <ac:inkMkLst>
            <pc:docMk/>
            <pc:sldMk cId="4132993662" sldId="489"/>
            <ac:inkMk id="39" creationId="{BABAEAFA-DE86-4F30-8840-2901967F751E}"/>
          </ac:inkMkLst>
        </pc:inkChg>
        <pc:inkChg chg="add del mod">
          <ac:chgData name="Sherif Khattab" userId="c83b1e15-36f3-4f46-aceb-05aac24c545e" providerId="ADAL" clId="{40561216-C3B6-4E03-B696-C2E8E46E1565}" dt="2021-03-02T15:13:02.609" v="880"/>
          <ac:inkMkLst>
            <pc:docMk/>
            <pc:sldMk cId="4132993662" sldId="489"/>
            <ac:inkMk id="40" creationId="{77D9BE41-5A0C-4D45-A4B2-66DF4F88E3A7}"/>
          </ac:inkMkLst>
        </pc:inkChg>
        <pc:inkChg chg="add del mod">
          <ac:chgData name="Sherif Khattab" userId="c83b1e15-36f3-4f46-aceb-05aac24c545e" providerId="ADAL" clId="{40561216-C3B6-4E03-B696-C2E8E46E1565}" dt="2021-03-02T15:13:02.610" v="883"/>
          <ac:inkMkLst>
            <pc:docMk/>
            <pc:sldMk cId="4132993662" sldId="489"/>
            <ac:inkMk id="41" creationId="{07520F76-C382-4DD6-9869-2BCA249EBB65}"/>
          </ac:inkMkLst>
        </pc:inkChg>
        <pc:inkChg chg="add del mod">
          <ac:chgData name="Sherif Khattab" userId="c83b1e15-36f3-4f46-aceb-05aac24c545e" providerId="ADAL" clId="{40561216-C3B6-4E03-B696-C2E8E46E1565}" dt="2021-03-02T15:13:02.610" v="882"/>
          <ac:inkMkLst>
            <pc:docMk/>
            <pc:sldMk cId="4132993662" sldId="489"/>
            <ac:inkMk id="42" creationId="{93C66A68-D312-4B0B-990C-1476417EB553}"/>
          </ac:inkMkLst>
        </pc:inkChg>
        <pc:inkChg chg="add del mod">
          <ac:chgData name="Sherif Khattab" userId="c83b1e15-36f3-4f46-aceb-05aac24c545e" providerId="ADAL" clId="{40561216-C3B6-4E03-B696-C2E8E46E1565}" dt="2021-03-02T15:13:02.609" v="881"/>
          <ac:inkMkLst>
            <pc:docMk/>
            <pc:sldMk cId="4132993662" sldId="489"/>
            <ac:inkMk id="43" creationId="{12123C8C-27F3-48FA-8570-711724888279}"/>
          </ac:inkMkLst>
        </pc:inkChg>
        <pc:inkChg chg="add del mod">
          <ac:chgData name="Sherif Khattab" userId="c83b1e15-36f3-4f46-aceb-05aac24c545e" providerId="ADAL" clId="{40561216-C3B6-4E03-B696-C2E8E46E1565}" dt="2021-03-02T15:13:02.608" v="879"/>
          <ac:inkMkLst>
            <pc:docMk/>
            <pc:sldMk cId="4132993662" sldId="489"/>
            <ac:inkMk id="44" creationId="{511C2A05-3EE1-4749-93B8-614A43115081}"/>
          </ac:inkMkLst>
        </pc:inkChg>
        <pc:inkChg chg="add del mod">
          <ac:chgData name="Sherif Khattab" userId="c83b1e15-36f3-4f46-aceb-05aac24c545e" providerId="ADAL" clId="{40561216-C3B6-4E03-B696-C2E8E46E1565}" dt="2021-03-02T15:12:55.908" v="876"/>
          <ac:inkMkLst>
            <pc:docMk/>
            <pc:sldMk cId="4132993662" sldId="489"/>
            <ac:inkMk id="46" creationId="{87FECC82-9077-456B-BB40-C272E1B06389}"/>
          </ac:inkMkLst>
        </pc:inkChg>
        <pc:inkChg chg="add del mod">
          <ac:chgData name="Sherif Khattab" userId="c83b1e15-36f3-4f46-aceb-05aac24c545e" providerId="ADAL" clId="{40561216-C3B6-4E03-B696-C2E8E46E1565}" dt="2021-03-02T15:12:55.908" v="875"/>
          <ac:inkMkLst>
            <pc:docMk/>
            <pc:sldMk cId="4132993662" sldId="489"/>
            <ac:inkMk id="47" creationId="{CD85AC86-3CBF-4D53-BE3A-43AD43DB1F3B}"/>
          </ac:inkMkLst>
        </pc:inkChg>
        <pc:inkChg chg="add del mod">
          <ac:chgData name="Sherif Khattab" userId="c83b1e15-36f3-4f46-aceb-05aac24c545e" providerId="ADAL" clId="{40561216-C3B6-4E03-B696-C2E8E46E1565}" dt="2021-03-02T15:12:55.905" v="871"/>
          <ac:inkMkLst>
            <pc:docMk/>
            <pc:sldMk cId="4132993662" sldId="489"/>
            <ac:inkMk id="48" creationId="{293124B9-3486-4DEB-B4C0-7F520810EC58}"/>
          </ac:inkMkLst>
        </pc:inkChg>
        <pc:inkChg chg="add del mod">
          <ac:chgData name="Sherif Khattab" userId="c83b1e15-36f3-4f46-aceb-05aac24c545e" providerId="ADAL" clId="{40561216-C3B6-4E03-B696-C2E8E46E1565}" dt="2021-03-02T15:12:55.906" v="872"/>
          <ac:inkMkLst>
            <pc:docMk/>
            <pc:sldMk cId="4132993662" sldId="489"/>
            <ac:inkMk id="49" creationId="{F92A0DE8-2B66-473A-B74B-CD271280739A}"/>
          </ac:inkMkLst>
        </pc:inkChg>
        <pc:inkChg chg="add del mod">
          <ac:chgData name="Sherif Khattab" userId="c83b1e15-36f3-4f46-aceb-05aac24c545e" providerId="ADAL" clId="{40561216-C3B6-4E03-B696-C2E8E46E1565}" dt="2021-03-02T15:12:55.907" v="874"/>
          <ac:inkMkLst>
            <pc:docMk/>
            <pc:sldMk cId="4132993662" sldId="489"/>
            <ac:inkMk id="50" creationId="{4964D010-BE53-4ECF-BAE7-B1E6610C6DF1}"/>
          </ac:inkMkLst>
        </pc:inkChg>
        <pc:inkChg chg="add del mod">
          <ac:chgData name="Sherif Khattab" userId="c83b1e15-36f3-4f46-aceb-05aac24c545e" providerId="ADAL" clId="{40561216-C3B6-4E03-B696-C2E8E46E1565}" dt="2021-03-02T15:12:55.904" v="870"/>
          <ac:inkMkLst>
            <pc:docMk/>
            <pc:sldMk cId="4132993662" sldId="489"/>
            <ac:inkMk id="51" creationId="{7FF475C8-AA8E-4279-A68E-9EF789689174}"/>
          </ac:inkMkLst>
        </pc:inkChg>
        <pc:inkChg chg="add del mod">
          <ac:chgData name="Sherif Khattab" userId="c83b1e15-36f3-4f46-aceb-05aac24c545e" providerId="ADAL" clId="{40561216-C3B6-4E03-B696-C2E8E46E1565}" dt="2021-03-02T15:12:55.907" v="873"/>
          <ac:inkMkLst>
            <pc:docMk/>
            <pc:sldMk cId="4132993662" sldId="489"/>
            <ac:inkMk id="52" creationId="{5AA4C9BB-CBD1-4894-AB18-2E317822ADA6}"/>
          </ac:inkMkLst>
        </pc:inkChg>
        <pc:inkChg chg="add del mod">
          <ac:chgData name="Sherif Khattab" userId="c83b1e15-36f3-4f46-aceb-05aac24c545e" providerId="ADAL" clId="{40561216-C3B6-4E03-B696-C2E8E46E1565}" dt="2021-03-02T15:12:51.081" v="867"/>
          <ac:inkMkLst>
            <pc:docMk/>
            <pc:sldMk cId="4132993662" sldId="489"/>
            <ac:inkMk id="54" creationId="{36A923E2-8230-4EB9-A683-0CA273DD2D50}"/>
          </ac:inkMkLst>
        </pc:inkChg>
        <pc:inkChg chg="add del mod">
          <ac:chgData name="Sherif Khattab" userId="c83b1e15-36f3-4f46-aceb-05aac24c545e" providerId="ADAL" clId="{40561216-C3B6-4E03-B696-C2E8E46E1565}" dt="2021-03-02T15:12:51.079" v="865"/>
          <ac:inkMkLst>
            <pc:docMk/>
            <pc:sldMk cId="4132993662" sldId="489"/>
            <ac:inkMk id="55" creationId="{47C12C00-8CEE-4351-8FFE-9612AFAB592E}"/>
          </ac:inkMkLst>
        </pc:inkChg>
        <pc:inkChg chg="add del mod">
          <ac:chgData name="Sherif Khattab" userId="c83b1e15-36f3-4f46-aceb-05aac24c545e" providerId="ADAL" clId="{40561216-C3B6-4E03-B696-C2E8E46E1565}" dt="2021-03-02T15:12:51.081" v="868"/>
          <ac:inkMkLst>
            <pc:docMk/>
            <pc:sldMk cId="4132993662" sldId="489"/>
            <ac:inkMk id="56" creationId="{9538F644-A84D-4A03-9450-ED7A0A199557}"/>
          </ac:inkMkLst>
        </pc:inkChg>
        <pc:inkChg chg="add del mod">
          <ac:chgData name="Sherif Khattab" userId="c83b1e15-36f3-4f46-aceb-05aac24c545e" providerId="ADAL" clId="{40561216-C3B6-4E03-B696-C2E8E46E1565}" dt="2021-03-02T15:12:51.078" v="864"/>
          <ac:inkMkLst>
            <pc:docMk/>
            <pc:sldMk cId="4132993662" sldId="489"/>
            <ac:inkMk id="57" creationId="{32F612DB-E274-4683-B8ED-0D95C50A6C2E}"/>
          </ac:inkMkLst>
        </pc:inkChg>
        <pc:inkChg chg="add del mod">
          <ac:chgData name="Sherif Khattab" userId="c83b1e15-36f3-4f46-aceb-05aac24c545e" providerId="ADAL" clId="{40561216-C3B6-4E03-B696-C2E8E46E1565}" dt="2021-03-02T15:12:51.080" v="866"/>
          <ac:inkMkLst>
            <pc:docMk/>
            <pc:sldMk cId="4132993662" sldId="489"/>
            <ac:inkMk id="58" creationId="{1547A6B9-55A4-4D67-87AB-D915FCBC2196}"/>
          </ac:inkMkLst>
        </pc:inkChg>
        <pc:inkChg chg="add del mod">
          <ac:chgData name="Sherif Khattab" userId="c83b1e15-36f3-4f46-aceb-05aac24c545e" providerId="ADAL" clId="{40561216-C3B6-4E03-B696-C2E8E46E1565}" dt="2021-03-02T15:12:51.077" v="863"/>
          <ac:inkMkLst>
            <pc:docMk/>
            <pc:sldMk cId="4132993662" sldId="489"/>
            <ac:inkMk id="59" creationId="{35681A84-1658-49C9-989F-CBDB96AB072A}"/>
          </ac:inkMkLst>
        </pc:inkChg>
        <pc:inkChg chg="add del mod">
          <ac:chgData name="Sherif Khattab" userId="c83b1e15-36f3-4f46-aceb-05aac24c545e" providerId="ADAL" clId="{40561216-C3B6-4E03-B696-C2E8E46E1565}" dt="2021-03-02T15:12:45.663" v="858"/>
          <ac:inkMkLst>
            <pc:docMk/>
            <pc:sldMk cId="4132993662" sldId="489"/>
            <ac:inkMk id="61" creationId="{24450CAA-4DD0-4522-BEB1-594C5335C11E}"/>
          </ac:inkMkLst>
        </pc:inkChg>
        <pc:inkChg chg="add del mod">
          <ac:chgData name="Sherif Khattab" userId="c83b1e15-36f3-4f46-aceb-05aac24c545e" providerId="ADAL" clId="{40561216-C3B6-4E03-B696-C2E8E46E1565}" dt="2021-03-02T15:12:45.660" v="855"/>
          <ac:inkMkLst>
            <pc:docMk/>
            <pc:sldMk cId="4132993662" sldId="489"/>
            <ac:inkMk id="62" creationId="{92BB8E34-F2F2-495D-A4BC-6F5FFE388F53}"/>
          </ac:inkMkLst>
        </pc:inkChg>
        <pc:inkChg chg="add del mod">
          <ac:chgData name="Sherif Khattab" userId="c83b1e15-36f3-4f46-aceb-05aac24c545e" providerId="ADAL" clId="{40561216-C3B6-4E03-B696-C2E8E46E1565}" dt="2021-03-02T15:12:45.665" v="859"/>
          <ac:inkMkLst>
            <pc:docMk/>
            <pc:sldMk cId="4132993662" sldId="489"/>
            <ac:inkMk id="63" creationId="{FD7DF739-F1EF-45B9-B087-D0A2CEB0C4F4}"/>
          </ac:inkMkLst>
        </pc:inkChg>
        <pc:inkChg chg="add del mod">
          <ac:chgData name="Sherif Khattab" userId="c83b1e15-36f3-4f46-aceb-05aac24c545e" providerId="ADAL" clId="{40561216-C3B6-4E03-B696-C2E8E46E1565}" dt="2021-03-02T15:12:45.662" v="857"/>
          <ac:inkMkLst>
            <pc:docMk/>
            <pc:sldMk cId="4132993662" sldId="489"/>
            <ac:inkMk id="30720" creationId="{402F95A4-1FF3-49E3-9B81-78161385A8D8}"/>
          </ac:inkMkLst>
        </pc:inkChg>
        <pc:inkChg chg="add del mod">
          <ac:chgData name="Sherif Khattab" userId="c83b1e15-36f3-4f46-aceb-05aac24c545e" providerId="ADAL" clId="{40561216-C3B6-4E03-B696-C2E8E46E1565}" dt="2021-03-02T15:12:45.667" v="861"/>
          <ac:inkMkLst>
            <pc:docMk/>
            <pc:sldMk cId="4132993662" sldId="489"/>
            <ac:inkMk id="30724" creationId="{D594AC9D-0203-4CF3-9E10-A2C87A930AF9}"/>
          </ac:inkMkLst>
        </pc:inkChg>
        <pc:inkChg chg="add del mod">
          <ac:chgData name="Sherif Khattab" userId="c83b1e15-36f3-4f46-aceb-05aac24c545e" providerId="ADAL" clId="{40561216-C3B6-4E03-B696-C2E8E46E1565}" dt="2021-03-02T15:12:45.666" v="860"/>
          <ac:inkMkLst>
            <pc:docMk/>
            <pc:sldMk cId="4132993662" sldId="489"/>
            <ac:inkMk id="30725" creationId="{1F542C83-942C-45BE-BEBA-A99F612B0824}"/>
          </ac:inkMkLst>
        </pc:inkChg>
        <pc:inkChg chg="add del mod">
          <ac:chgData name="Sherif Khattab" userId="c83b1e15-36f3-4f46-aceb-05aac24c545e" providerId="ADAL" clId="{40561216-C3B6-4E03-B696-C2E8E46E1565}" dt="2021-03-02T15:12:45.660" v="856"/>
          <ac:inkMkLst>
            <pc:docMk/>
            <pc:sldMk cId="4132993662" sldId="489"/>
            <ac:inkMk id="30726" creationId="{36BB6184-2365-4842-9E08-7A9C6C691BF4}"/>
          </ac:inkMkLst>
        </pc:inkChg>
        <pc:inkChg chg="add del mod">
          <ac:chgData name="Sherif Khattab" userId="c83b1e15-36f3-4f46-aceb-05aac24c545e" providerId="ADAL" clId="{40561216-C3B6-4E03-B696-C2E8E46E1565}" dt="2021-03-02T15:12:40.428" v="852"/>
          <ac:inkMkLst>
            <pc:docMk/>
            <pc:sldMk cId="4132993662" sldId="489"/>
            <ac:inkMk id="30728" creationId="{1F59C598-7303-44D0-B126-C31EE38C4143}"/>
          </ac:inkMkLst>
        </pc:inkChg>
        <pc:inkChg chg="add del mod">
          <ac:chgData name="Sherif Khattab" userId="c83b1e15-36f3-4f46-aceb-05aac24c545e" providerId="ADAL" clId="{40561216-C3B6-4E03-B696-C2E8E46E1565}" dt="2021-03-02T15:12:40.422" v="848"/>
          <ac:inkMkLst>
            <pc:docMk/>
            <pc:sldMk cId="4132993662" sldId="489"/>
            <ac:inkMk id="30729" creationId="{0383591C-B3D9-487F-BC69-D5EA95FFC5D3}"/>
          </ac:inkMkLst>
        </pc:inkChg>
        <pc:inkChg chg="add del mod">
          <ac:chgData name="Sherif Khattab" userId="c83b1e15-36f3-4f46-aceb-05aac24c545e" providerId="ADAL" clId="{40561216-C3B6-4E03-B696-C2E8E46E1565}" dt="2021-03-02T15:12:40.424" v="849"/>
          <ac:inkMkLst>
            <pc:docMk/>
            <pc:sldMk cId="4132993662" sldId="489"/>
            <ac:inkMk id="30730" creationId="{A1747358-6CBA-476B-BAB8-EABA2F7F897C}"/>
          </ac:inkMkLst>
        </pc:inkChg>
        <pc:inkChg chg="add del mod">
          <ac:chgData name="Sherif Khattab" userId="c83b1e15-36f3-4f46-aceb-05aac24c545e" providerId="ADAL" clId="{40561216-C3B6-4E03-B696-C2E8E46E1565}" dt="2021-03-02T15:12:40.429" v="853"/>
          <ac:inkMkLst>
            <pc:docMk/>
            <pc:sldMk cId="4132993662" sldId="489"/>
            <ac:inkMk id="30731" creationId="{03DDE30C-6EAB-491D-B855-BE2BA6AC3CF6}"/>
          </ac:inkMkLst>
        </pc:inkChg>
        <pc:inkChg chg="add del mod">
          <ac:chgData name="Sherif Khattab" userId="c83b1e15-36f3-4f46-aceb-05aac24c545e" providerId="ADAL" clId="{40561216-C3B6-4E03-B696-C2E8E46E1565}" dt="2021-03-02T15:12:40.426" v="851"/>
          <ac:inkMkLst>
            <pc:docMk/>
            <pc:sldMk cId="4132993662" sldId="489"/>
            <ac:inkMk id="30732" creationId="{9F130834-EA25-43B2-AD49-0B501ADE7BBA}"/>
          </ac:inkMkLst>
        </pc:inkChg>
        <pc:inkChg chg="add del mod">
          <ac:chgData name="Sherif Khattab" userId="c83b1e15-36f3-4f46-aceb-05aac24c545e" providerId="ADAL" clId="{40561216-C3B6-4E03-B696-C2E8E46E1565}" dt="2021-03-02T15:12:40.425" v="850"/>
          <ac:inkMkLst>
            <pc:docMk/>
            <pc:sldMk cId="4132993662" sldId="489"/>
            <ac:inkMk id="30733" creationId="{EB665923-E6D5-40C8-8A7B-30206ADB0784}"/>
          </ac:inkMkLst>
        </pc:inkChg>
        <pc:inkChg chg="add del mod">
          <ac:chgData name="Sherif Khattab" userId="c83b1e15-36f3-4f46-aceb-05aac24c545e" providerId="ADAL" clId="{40561216-C3B6-4E03-B696-C2E8E46E1565}" dt="2021-03-02T15:10:41.688" v="722" actId="9405"/>
          <ac:inkMkLst>
            <pc:docMk/>
            <pc:sldMk cId="4132993662" sldId="489"/>
            <ac:inkMk id="30735" creationId="{7D4074F8-E1C5-4F8C-A7A9-42877A3383D2}"/>
          </ac:inkMkLst>
        </pc:inkChg>
        <pc:inkChg chg="add del mod">
          <ac:chgData name="Sherif Khattab" userId="c83b1e15-36f3-4f46-aceb-05aac24c545e" providerId="ADAL" clId="{40561216-C3B6-4E03-B696-C2E8E46E1565}" dt="2021-03-02T15:10:41.367" v="721"/>
          <ac:inkMkLst>
            <pc:docMk/>
            <pc:sldMk cId="4132993662" sldId="489"/>
            <ac:inkMk id="30736" creationId="{D4ED8002-8507-45C0-A518-F0565A3E57B7}"/>
          </ac:inkMkLst>
        </pc:inkChg>
        <pc:inkChg chg="add del mod">
          <ac:chgData name="Sherif Khattab" userId="c83b1e15-36f3-4f46-aceb-05aac24c545e" providerId="ADAL" clId="{40561216-C3B6-4E03-B696-C2E8E46E1565}" dt="2021-03-02T15:12:35.756" v="842"/>
          <ac:inkMkLst>
            <pc:docMk/>
            <pc:sldMk cId="4132993662" sldId="489"/>
            <ac:inkMk id="30738" creationId="{A70CCD49-9C4F-423E-8C48-E8DB1B7C9FA8}"/>
          </ac:inkMkLst>
        </pc:inkChg>
        <pc:inkChg chg="add del mod">
          <ac:chgData name="Sherif Khattab" userId="c83b1e15-36f3-4f46-aceb-05aac24c545e" providerId="ADAL" clId="{40561216-C3B6-4E03-B696-C2E8E46E1565}" dt="2021-03-02T15:12:35.761" v="845"/>
          <ac:inkMkLst>
            <pc:docMk/>
            <pc:sldMk cId="4132993662" sldId="489"/>
            <ac:inkMk id="30739" creationId="{9743F292-9298-4F75-B43E-C015E387F24F}"/>
          </ac:inkMkLst>
        </pc:inkChg>
        <pc:inkChg chg="add del mod">
          <ac:chgData name="Sherif Khattab" userId="c83b1e15-36f3-4f46-aceb-05aac24c545e" providerId="ADAL" clId="{40561216-C3B6-4E03-B696-C2E8E46E1565}" dt="2021-03-02T15:12:35.757" v="843"/>
          <ac:inkMkLst>
            <pc:docMk/>
            <pc:sldMk cId="4132993662" sldId="489"/>
            <ac:inkMk id="30740" creationId="{AA49A404-09EA-4749-9B7A-2CC10B130FEE}"/>
          </ac:inkMkLst>
        </pc:inkChg>
        <pc:inkChg chg="add del mod">
          <ac:chgData name="Sherif Khattab" userId="c83b1e15-36f3-4f46-aceb-05aac24c545e" providerId="ADAL" clId="{40561216-C3B6-4E03-B696-C2E8E46E1565}" dt="2021-03-02T15:12:35.759" v="844"/>
          <ac:inkMkLst>
            <pc:docMk/>
            <pc:sldMk cId="4132993662" sldId="489"/>
            <ac:inkMk id="30741" creationId="{76F83F73-C0A5-4476-83DC-89771AB4D06A}"/>
          </ac:inkMkLst>
        </pc:inkChg>
        <pc:inkChg chg="add del mod">
          <ac:chgData name="Sherif Khattab" userId="c83b1e15-36f3-4f46-aceb-05aac24c545e" providerId="ADAL" clId="{40561216-C3B6-4E03-B696-C2E8E46E1565}" dt="2021-03-02T15:12:35.753" v="841"/>
          <ac:inkMkLst>
            <pc:docMk/>
            <pc:sldMk cId="4132993662" sldId="489"/>
            <ac:inkMk id="30742" creationId="{4E546557-8AA9-4414-8A06-261EACA5A018}"/>
          </ac:inkMkLst>
        </pc:inkChg>
        <pc:inkChg chg="add del mod">
          <ac:chgData name="Sherif Khattab" userId="c83b1e15-36f3-4f46-aceb-05aac24c545e" providerId="ADAL" clId="{40561216-C3B6-4E03-B696-C2E8E46E1565}" dt="2021-03-02T15:12:35.762" v="846"/>
          <ac:inkMkLst>
            <pc:docMk/>
            <pc:sldMk cId="4132993662" sldId="489"/>
            <ac:inkMk id="30743" creationId="{081544E1-175A-4399-8B4E-42F50A161126}"/>
          </ac:inkMkLst>
        </pc:inkChg>
        <pc:inkChg chg="add del mod">
          <ac:chgData name="Sherif Khattab" userId="c83b1e15-36f3-4f46-aceb-05aac24c545e" providerId="ADAL" clId="{40561216-C3B6-4E03-B696-C2E8E46E1565}" dt="2021-03-02T15:12:30.557" v="839"/>
          <ac:inkMkLst>
            <pc:docMk/>
            <pc:sldMk cId="4132993662" sldId="489"/>
            <ac:inkMk id="30745" creationId="{980D4851-FFD5-4434-B85E-D5169767707D}"/>
          </ac:inkMkLst>
        </pc:inkChg>
        <pc:inkChg chg="add del mod">
          <ac:chgData name="Sherif Khattab" userId="c83b1e15-36f3-4f46-aceb-05aac24c545e" providerId="ADAL" clId="{40561216-C3B6-4E03-B696-C2E8E46E1565}" dt="2021-03-02T15:12:30.555" v="838"/>
          <ac:inkMkLst>
            <pc:docMk/>
            <pc:sldMk cId="4132993662" sldId="489"/>
            <ac:inkMk id="30746" creationId="{F706BA4D-32F5-4DB8-B2CC-6703E9582946}"/>
          </ac:inkMkLst>
        </pc:inkChg>
        <pc:inkChg chg="add del mod">
          <ac:chgData name="Sherif Khattab" userId="c83b1e15-36f3-4f46-aceb-05aac24c545e" providerId="ADAL" clId="{40561216-C3B6-4E03-B696-C2E8E46E1565}" dt="2021-03-02T15:12:30.545" v="833"/>
          <ac:inkMkLst>
            <pc:docMk/>
            <pc:sldMk cId="4132993662" sldId="489"/>
            <ac:inkMk id="30747" creationId="{EEC20156-E2E1-4698-8728-9693C32A0A5D}"/>
          </ac:inkMkLst>
        </pc:inkChg>
        <pc:inkChg chg="add del mod">
          <ac:chgData name="Sherif Khattab" userId="c83b1e15-36f3-4f46-aceb-05aac24c545e" providerId="ADAL" clId="{40561216-C3B6-4E03-B696-C2E8E46E1565}" dt="2021-03-02T15:12:30.549" v="835"/>
          <ac:inkMkLst>
            <pc:docMk/>
            <pc:sldMk cId="4132993662" sldId="489"/>
            <ac:inkMk id="30748" creationId="{A4DF3A78-6FFE-4F35-A38B-0ACDDABC6E3E}"/>
          </ac:inkMkLst>
        </pc:inkChg>
        <pc:inkChg chg="add del mod">
          <ac:chgData name="Sherif Khattab" userId="c83b1e15-36f3-4f46-aceb-05aac24c545e" providerId="ADAL" clId="{40561216-C3B6-4E03-B696-C2E8E46E1565}" dt="2021-03-02T15:12:30.551" v="836"/>
          <ac:inkMkLst>
            <pc:docMk/>
            <pc:sldMk cId="4132993662" sldId="489"/>
            <ac:inkMk id="30749" creationId="{F5838EB7-FBCD-4D0A-9C47-A703947871AF}"/>
          </ac:inkMkLst>
        </pc:inkChg>
        <pc:inkChg chg="add del mod">
          <ac:chgData name="Sherif Khattab" userId="c83b1e15-36f3-4f46-aceb-05aac24c545e" providerId="ADAL" clId="{40561216-C3B6-4E03-B696-C2E8E46E1565}" dt="2021-03-02T15:12:30.553" v="837"/>
          <ac:inkMkLst>
            <pc:docMk/>
            <pc:sldMk cId="4132993662" sldId="489"/>
            <ac:inkMk id="30750" creationId="{632A3CF0-662A-4BA0-8F25-679E291BE056}"/>
          </ac:inkMkLst>
        </pc:inkChg>
        <pc:inkChg chg="add del mod">
          <ac:chgData name="Sherif Khattab" userId="c83b1e15-36f3-4f46-aceb-05aac24c545e" providerId="ADAL" clId="{40561216-C3B6-4E03-B696-C2E8E46E1565}" dt="2021-03-02T15:12:30.547" v="834"/>
          <ac:inkMkLst>
            <pc:docMk/>
            <pc:sldMk cId="4132993662" sldId="489"/>
            <ac:inkMk id="30751" creationId="{1AEB7B89-3C78-4DE8-BECD-16FB4027ECA8}"/>
          </ac:inkMkLst>
        </pc:inkChg>
        <pc:inkChg chg="add del mod">
          <ac:chgData name="Sherif Khattab" userId="c83b1e15-36f3-4f46-aceb-05aac24c545e" providerId="ADAL" clId="{40561216-C3B6-4E03-B696-C2E8E46E1565}" dt="2021-03-02T15:12:24.887" v="825"/>
          <ac:inkMkLst>
            <pc:docMk/>
            <pc:sldMk cId="4132993662" sldId="489"/>
            <ac:inkMk id="30753" creationId="{A6D980DA-39EF-4153-8C05-B5580B219376}"/>
          </ac:inkMkLst>
        </pc:inkChg>
        <pc:inkChg chg="add del mod">
          <ac:chgData name="Sherif Khattab" userId="c83b1e15-36f3-4f46-aceb-05aac24c545e" providerId="ADAL" clId="{40561216-C3B6-4E03-B696-C2E8E46E1565}" dt="2021-03-02T15:12:24.884" v="824"/>
          <ac:inkMkLst>
            <pc:docMk/>
            <pc:sldMk cId="4132993662" sldId="489"/>
            <ac:inkMk id="30754" creationId="{4D063B1B-177E-4E17-B88D-27D26304B973}"/>
          </ac:inkMkLst>
        </pc:inkChg>
        <pc:inkChg chg="add del mod">
          <ac:chgData name="Sherif Khattab" userId="c83b1e15-36f3-4f46-aceb-05aac24c545e" providerId="ADAL" clId="{40561216-C3B6-4E03-B696-C2E8E46E1565}" dt="2021-03-02T15:12:24.896" v="829"/>
          <ac:inkMkLst>
            <pc:docMk/>
            <pc:sldMk cId="4132993662" sldId="489"/>
            <ac:inkMk id="30755" creationId="{67BB42EF-1F6F-4DE0-9F1B-18480909D32A}"/>
          </ac:inkMkLst>
        </pc:inkChg>
        <pc:inkChg chg="add del mod">
          <ac:chgData name="Sherif Khattab" userId="c83b1e15-36f3-4f46-aceb-05aac24c545e" providerId="ADAL" clId="{40561216-C3B6-4E03-B696-C2E8E46E1565}" dt="2021-03-02T15:12:24.893" v="828"/>
          <ac:inkMkLst>
            <pc:docMk/>
            <pc:sldMk cId="4132993662" sldId="489"/>
            <ac:inkMk id="30756" creationId="{0950CCF0-AC2A-4DDA-8544-83673CD2D8C3}"/>
          </ac:inkMkLst>
        </pc:inkChg>
        <pc:inkChg chg="add del mod">
          <ac:chgData name="Sherif Khattab" userId="c83b1e15-36f3-4f46-aceb-05aac24c545e" providerId="ADAL" clId="{40561216-C3B6-4E03-B696-C2E8E46E1565}" dt="2021-03-02T15:12:24.891" v="827"/>
          <ac:inkMkLst>
            <pc:docMk/>
            <pc:sldMk cId="4132993662" sldId="489"/>
            <ac:inkMk id="30757" creationId="{E5B927E6-9D54-48AF-B16A-907A0489554E}"/>
          </ac:inkMkLst>
        </pc:inkChg>
        <pc:inkChg chg="add del mod">
          <ac:chgData name="Sherif Khattab" userId="c83b1e15-36f3-4f46-aceb-05aac24c545e" providerId="ADAL" clId="{40561216-C3B6-4E03-B696-C2E8E46E1565}" dt="2021-03-02T15:12:24.899" v="831"/>
          <ac:inkMkLst>
            <pc:docMk/>
            <pc:sldMk cId="4132993662" sldId="489"/>
            <ac:inkMk id="30758" creationId="{AF6ADF63-5228-49F9-B3E5-EAC874027B40}"/>
          </ac:inkMkLst>
        </pc:inkChg>
        <pc:inkChg chg="add del mod">
          <ac:chgData name="Sherif Khattab" userId="c83b1e15-36f3-4f46-aceb-05aac24c545e" providerId="ADAL" clId="{40561216-C3B6-4E03-B696-C2E8E46E1565}" dt="2021-03-02T15:12:24.898" v="830"/>
          <ac:inkMkLst>
            <pc:docMk/>
            <pc:sldMk cId="4132993662" sldId="489"/>
            <ac:inkMk id="30759" creationId="{C4B8C5F9-21DA-49D1-8290-661C2C196036}"/>
          </ac:inkMkLst>
        </pc:inkChg>
        <pc:inkChg chg="add del mod">
          <ac:chgData name="Sherif Khattab" userId="c83b1e15-36f3-4f46-aceb-05aac24c545e" providerId="ADAL" clId="{40561216-C3B6-4E03-B696-C2E8E46E1565}" dt="2021-03-02T15:12:24.889" v="826"/>
          <ac:inkMkLst>
            <pc:docMk/>
            <pc:sldMk cId="4132993662" sldId="489"/>
            <ac:inkMk id="30760" creationId="{A66E6C4F-5C8D-4D77-A4E8-DC01657342E3}"/>
          </ac:inkMkLst>
        </pc:inkChg>
        <pc:inkChg chg="add del mod">
          <ac:chgData name="Sherif Khattab" userId="c83b1e15-36f3-4f46-aceb-05aac24c545e" providerId="ADAL" clId="{40561216-C3B6-4E03-B696-C2E8E46E1565}" dt="2021-03-02T15:12:18.472" v="816"/>
          <ac:inkMkLst>
            <pc:docMk/>
            <pc:sldMk cId="4132993662" sldId="489"/>
            <ac:inkMk id="30762" creationId="{3837AE9B-D986-4397-88A6-C5B85E8BD4F9}"/>
          </ac:inkMkLst>
        </pc:inkChg>
        <pc:inkChg chg="add del mod">
          <ac:chgData name="Sherif Khattab" userId="c83b1e15-36f3-4f46-aceb-05aac24c545e" providerId="ADAL" clId="{40561216-C3B6-4E03-B696-C2E8E46E1565}" dt="2021-03-02T15:12:18.478" v="818"/>
          <ac:inkMkLst>
            <pc:docMk/>
            <pc:sldMk cId="4132993662" sldId="489"/>
            <ac:inkMk id="30763" creationId="{76FF741B-A6D3-46A1-87F9-969B107FEDFE}"/>
          </ac:inkMkLst>
        </pc:inkChg>
        <pc:inkChg chg="add del mod">
          <ac:chgData name="Sherif Khattab" userId="c83b1e15-36f3-4f46-aceb-05aac24c545e" providerId="ADAL" clId="{40561216-C3B6-4E03-B696-C2E8E46E1565}" dt="2021-03-02T15:12:18.483" v="821"/>
          <ac:inkMkLst>
            <pc:docMk/>
            <pc:sldMk cId="4132993662" sldId="489"/>
            <ac:inkMk id="30764" creationId="{6B4F0462-4A1D-4145-853E-138EBEDA1ABC}"/>
          </ac:inkMkLst>
        </pc:inkChg>
        <pc:inkChg chg="add del mod">
          <ac:chgData name="Sherif Khattab" userId="c83b1e15-36f3-4f46-aceb-05aac24c545e" providerId="ADAL" clId="{40561216-C3B6-4E03-B696-C2E8E46E1565}" dt="2021-03-02T15:12:18.481" v="819"/>
          <ac:inkMkLst>
            <pc:docMk/>
            <pc:sldMk cId="4132993662" sldId="489"/>
            <ac:inkMk id="30765" creationId="{AA2D9F48-7667-4A23-AA72-11C6A4A815EB}"/>
          </ac:inkMkLst>
        </pc:inkChg>
        <pc:inkChg chg="add del mod">
          <ac:chgData name="Sherif Khattab" userId="c83b1e15-36f3-4f46-aceb-05aac24c545e" providerId="ADAL" clId="{40561216-C3B6-4E03-B696-C2E8E46E1565}" dt="2021-03-02T15:12:18.475" v="817"/>
          <ac:inkMkLst>
            <pc:docMk/>
            <pc:sldMk cId="4132993662" sldId="489"/>
            <ac:inkMk id="30766" creationId="{94F34090-F9F0-49F4-9C24-005C5636E0A8}"/>
          </ac:inkMkLst>
        </pc:inkChg>
        <pc:inkChg chg="add del mod">
          <ac:chgData name="Sherif Khattab" userId="c83b1e15-36f3-4f46-aceb-05aac24c545e" providerId="ADAL" clId="{40561216-C3B6-4E03-B696-C2E8E46E1565}" dt="2021-03-02T15:12:18.482" v="820"/>
          <ac:inkMkLst>
            <pc:docMk/>
            <pc:sldMk cId="4132993662" sldId="489"/>
            <ac:inkMk id="30768" creationId="{9B2160CE-D88B-4BFB-A048-C839EBC4439C}"/>
          </ac:inkMkLst>
        </pc:inkChg>
        <pc:inkChg chg="add del mod">
          <ac:chgData name="Sherif Khattab" userId="c83b1e15-36f3-4f46-aceb-05aac24c545e" providerId="ADAL" clId="{40561216-C3B6-4E03-B696-C2E8E46E1565}" dt="2021-03-02T15:12:18.469" v="815"/>
          <ac:inkMkLst>
            <pc:docMk/>
            <pc:sldMk cId="4132993662" sldId="489"/>
            <ac:inkMk id="30769" creationId="{43E468E6-310A-4609-BEFF-5877313AD2CF}"/>
          </ac:inkMkLst>
        </pc:inkChg>
        <pc:inkChg chg="add del mod">
          <ac:chgData name="Sherif Khattab" userId="c83b1e15-36f3-4f46-aceb-05aac24c545e" providerId="ADAL" clId="{40561216-C3B6-4E03-B696-C2E8E46E1565}" dt="2021-03-02T15:12:18.485" v="822"/>
          <ac:inkMkLst>
            <pc:docMk/>
            <pc:sldMk cId="4132993662" sldId="489"/>
            <ac:inkMk id="30770" creationId="{CAB59520-E67E-4B85-8E9F-FFD255DC992C}"/>
          </ac:inkMkLst>
        </pc:inkChg>
        <pc:inkChg chg="add del mod">
          <ac:chgData name="Sherif Khattab" userId="c83b1e15-36f3-4f46-aceb-05aac24c545e" providerId="ADAL" clId="{40561216-C3B6-4E03-B696-C2E8E46E1565}" dt="2021-03-02T15:12:11.954" v="813"/>
          <ac:inkMkLst>
            <pc:docMk/>
            <pc:sldMk cId="4132993662" sldId="489"/>
            <ac:inkMk id="30772" creationId="{B3BA2E8C-A923-4157-A7BD-276EE4634CA9}"/>
          </ac:inkMkLst>
        </pc:inkChg>
        <pc:inkChg chg="add del mod">
          <ac:chgData name="Sherif Khattab" userId="c83b1e15-36f3-4f46-aceb-05aac24c545e" providerId="ADAL" clId="{40561216-C3B6-4E03-B696-C2E8E46E1565}" dt="2021-03-02T15:12:11.937" v="806"/>
          <ac:inkMkLst>
            <pc:docMk/>
            <pc:sldMk cId="4132993662" sldId="489"/>
            <ac:inkMk id="30773" creationId="{DBA600FD-5003-4390-A9D6-301A2C54D76B}"/>
          </ac:inkMkLst>
        </pc:inkChg>
        <pc:inkChg chg="add del mod">
          <ac:chgData name="Sherif Khattab" userId="c83b1e15-36f3-4f46-aceb-05aac24c545e" providerId="ADAL" clId="{40561216-C3B6-4E03-B696-C2E8E46E1565}" dt="2021-03-02T15:12:11.940" v="807"/>
          <ac:inkMkLst>
            <pc:docMk/>
            <pc:sldMk cId="4132993662" sldId="489"/>
            <ac:inkMk id="30774" creationId="{4FA26250-F448-4773-AC71-0274A866FA1C}"/>
          </ac:inkMkLst>
        </pc:inkChg>
        <pc:inkChg chg="add del mod">
          <ac:chgData name="Sherif Khattab" userId="c83b1e15-36f3-4f46-aceb-05aac24c545e" providerId="ADAL" clId="{40561216-C3B6-4E03-B696-C2E8E46E1565}" dt="2021-03-02T15:12:11.950" v="811"/>
          <ac:inkMkLst>
            <pc:docMk/>
            <pc:sldMk cId="4132993662" sldId="489"/>
            <ac:inkMk id="30775" creationId="{10C7B246-1CC3-4EA6-9276-7F3007ADD5FC}"/>
          </ac:inkMkLst>
        </pc:inkChg>
        <pc:inkChg chg="add del mod">
          <ac:chgData name="Sherif Khattab" userId="c83b1e15-36f3-4f46-aceb-05aac24c545e" providerId="ADAL" clId="{40561216-C3B6-4E03-B696-C2E8E46E1565}" dt="2021-03-02T15:12:11.952" v="812"/>
          <ac:inkMkLst>
            <pc:docMk/>
            <pc:sldMk cId="4132993662" sldId="489"/>
            <ac:inkMk id="30776" creationId="{780B7075-5CBB-4511-9274-AC85D258771E}"/>
          </ac:inkMkLst>
        </pc:inkChg>
        <pc:inkChg chg="add del mod">
          <ac:chgData name="Sherif Khattab" userId="c83b1e15-36f3-4f46-aceb-05aac24c545e" providerId="ADAL" clId="{40561216-C3B6-4E03-B696-C2E8E46E1565}" dt="2021-03-02T15:12:11.943" v="808"/>
          <ac:inkMkLst>
            <pc:docMk/>
            <pc:sldMk cId="4132993662" sldId="489"/>
            <ac:inkMk id="30778" creationId="{E11A5F19-4A77-4EE6-A580-CB258360D3B9}"/>
          </ac:inkMkLst>
        </pc:inkChg>
        <pc:inkChg chg="add del mod">
          <ac:chgData name="Sherif Khattab" userId="c83b1e15-36f3-4f46-aceb-05aac24c545e" providerId="ADAL" clId="{40561216-C3B6-4E03-B696-C2E8E46E1565}" dt="2021-03-02T15:12:11.948" v="810"/>
          <ac:inkMkLst>
            <pc:docMk/>
            <pc:sldMk cId="4132993662" sldId="489"/>
            <ac:inkMk id="30779" creationId="{C76667C2-DF87-4784-B58A-94777BB66A95}"/>
          </ac:inkMkLst>
        </pc:inkChg>
        <pc:inkChg chg="add del mod">
          <ac:chgData name="Sherif Khattab" userId="c83b1e15-36f3-4f46-aceb-05aac24c545e" providerId="ADAL" clId="{40561216-C3B6-4E03-B696-C2E8E46E1565}" dt="2021-03-02T15:12:11.945" v="809"/>
          <ac:inkMkLst>
            <pc:docMk/>
            <pc:sldMk cId="4132993662" sldId="489"/>
            <ac:inkMk id="30780" creationId="{370E1490-0368-498F-AFA5-78F03C044F96}"/>
          </ac:inkMkLst>
        </pc:inkChg>
        <pc:inkChg chg="add del mod">
          <ac:chgData name="Sherif Khattab" userId="c83b1e15-36f3-4f46-aceb-05aac24c545e" providerId="ADAL" clId="{40561216-C3B6-4E03-B696-C2E8E46E1565}" dt="2021-03-02T15:12:05.284" v="800"/>
          <ac:inkMkLst>
            <pc:docMk/>
            <pc:sldMk cId="4132993662" sldId="489"/>
            <ac:inkMk id="30782" creationId="{85A82A86-04DA-4126-A78F-B5AC35D91DBF}"/>
          </ac:inkMkLst>
        </pc:inkChg>
        <pc:inkChg chg="add del mod">
          <ac:chgData name="Sherif Khattab" userId="c83b1e15-36f3-4f46-aceb-05aac24c545e" providerId="ADAL" clId="{40561216-C3B6-4E03-B696-C2E8E46E1565}" dt="2021-03-02T15:12:05.277" v="798"/>
          <ac:inkMkLst>
            <pc:docMk/>
            <pc:sldMk cId="4132993662" sldId="489"/>
            <ac:inkMk id="30783" creationId="{E8E91C57-E534-44B3-ABFF-135A295272F6}"/>
          </ac:inkMkLst>
        </pc:inkChg>
        <pc:inkChg chg="add del mod">
          <ac:chgData name="Sherif Khattab" userId="c83b1e15-36f3-4f46-aceb-05aac24c545e" providerId="ADAL" clId="{40561216-C3B6-4E03-B696-C2E8E46E1565}" dt="2021-03-02T15:12:05.301" v="804"/>
          <ac:inkMkLst>
            <pc:docMk/>
            <pc:sldMk cId="4132993662" sldId="489"/>
            <ac:inkMk id="30784" creationId="{9057AF6B-C980-44AE-B3EA-7DB57BC8D09B}"/>
          </ac:inkMkLst>
        </pc:inkChg>
        <pc:inkChg chg="add del mod">
          <ac:chgData name="Sherif Khattab" userId="c83b1e15-36f3-4f46-aceb-05aac24c545e" providerId="ADAL" clId="{40561216-C3B6-4E03-B696-C2E8E46E1565}" dt="2021-03-02T15:12:05.293" v="802"/>
          <ac:inkMkLst>
            <pc:docMk/>
            <pc:sldMk cId="4132993662" sldId="489"/>
            <ac:inkMk id="30785" creationId="{D76DED22-27B2-404D-B00D-A4865D4084C9}"/>
          </ac:inkMkLst>
        </pc:inkChg>
        <pc:inkChg chg="add del mod">
          <ac:chgData name="Sherif Khattab" userId="c83b1e15-36f3-4f46-aceb-05aac24c545e" providerId="ADAL" clId="{40561216-C3B6-4E03-B696-C2E8E46E1565}" dt="2021-03-02T15:12:05.296" v="803"/>
          <ac:inkMkLst>
            <pc:docMk/>
            <pc:sldMk cId="4132993662" sldId="489"/>
            <ac:inkMk id="30786" creationId="{59CDF155-7FA6-4EDC-99C0-4BA56947AA48}"/>
          </ac:inkMkLst>
        </pc:inkChg>
        <pc:inkChg chg="add del mod">
          <ac:chgData name="Sherif Khattab" userId="c83b1e15-36f3-4f46-aceb-05aac24c545e" providerId="ADAL" clId="{40561216-C3B6-4E03-B696-C2E8E46E1565}" dt="2021-03-02T15:12:05.288" v="801"/>
          <ac:inkMkLst>
            <pc:docMk/>
            <pc:sldMk cId="4132993662" sldId="489"/>
            <ac:inkMk id="30787" creationId="{1E5DE9C1-5D2F-4D2F-99E6-B479B181F55E}"/>
          </ac:inkMkLst>
        </pc:inkChg>
        <pc:inkChg chg="add del mod">
          <ac:chgData name="Sherif Khattab" userId="c83b1e15-36f3-4f46-aceb-05aac24c545e" providerId="ADAL" clId="{40561216-C3B6-4E03-B696-C2E8E46E1565}" dt="2021-03-02T15:12:05.282" v="799"/>
          <ac:inkMkLst>
            <pc:docMk/>
            <pc:sldMk cId="4132993662" sldId="489"/>
            <ac:inkMk id="30788" creationId="{5554E53D-7CB6-4F40-92D4-71CE0F7018DB}"/>
          </ac:inkMkLst>
        </pc:inkChg>
        <pc:inkChg chg="add del mod">
          <ac:chgData name="Sherif Khattab" userId="c83b1e15-36f3-4f46-aceb-05aac24c545e" providerId="ADAL" clId="{40561216-C3B6-4E03-B696-C2E8E46E1565}" dt="2021-03-02T15:11:57.486" v="795"/>
          <ac:inkMkLst>
            <pc:docMk/>
            <pc:sldMk cId="4132993662" sldId="489"/>
            <ac:inkMk id="30790" creationId="{9568DDFE-BB5E-4CDA-8F79-E5717350F73D}"/>
          </ac:inkMkLst>
        </pc:inkChg>
        <pc:inkChg chg="add del mod">
          <ac:chgData name="Sherif Khattab" userId="c83b1e15-36f3-4f46-aceb-05aac24c545e" providerId="ADAL" clId="{40561216-C3B6-4E03-B696-C2E8E46E1565}" dt="2021-03-02T15:11:57.439" v="792"/>
          <ac:inkMkLst>
            <pc:docMk/>
            <pc:sldMk cId="4132993662" sldId="489"/>
            <ac:inkMk id="30791" creationId="{CE09BC03-F443-4D03-B7F8-23D83760F2F0}"/>
          </ac:inkMkLst>
        </pc:inkChg>
        <pc:inkChg chg="add del mod">
          <ac:chgData name="Sherif Khattab" userId="c83b1e15-36f3-4f46-aceb-05aac24c545e" providerId="ADAL" clId="{40561216-C3B6-4E03-B696-C2E8E46E1565}" dt="2021-03-02T15:11:57.424" v="791"/>
          <ac:inkMkLst>
            <pc:docMk/>
            <pc:sldMk cId="4132993662" sldId="489"/>
            <ac:inkMk id="30792" creationId="{C3091D14-0104-4CCF-BAE5-DD964CD9FCF4}"/>
          </ac:inkMkLst>
        </pc:inkChg>
        <pc:inkChg chg="add del mod">
          <ac:chgData name="Sherif Khattab" userId="c83b1e15-36f3-4f46-aceb-05aac24c545e" providerId="ADAL" clId="{40561216-C3B6-4E03-B696-C2E8E46E1565}" dt="2021-03-02T15:11:57.376" v="789"/>
          <ac:inkMkLst>
            <pc:docMk/>
            <pc:sldMk cId="4132993662" sldId="489"/>
            <ac:inkMk id="30793" creationId="{6A44F0AF-1DD0-4310-AA5E-FD0ECFECC9D9}"/>
          </ac:inkMkLst>
        </pc:inkChg>
        <pc:inkChg chg="add del mod">
          <ac:chgData name="Sherif Khattab" userId="c83b1e15-36f3-4f46-aceb-05aac24c545e" providerId="ADAL" clId="{40561216-C3B6-4E03-B696-C2E8E46E1565}" dt="2021-03-02T15:11:57.469" v="794"/>
          <ac:inkMkLst>
            <pc:docMk/>
            <pc:sldMk cId="4132993662" sldId="489"/>
            <ac:inkMk id="30794" creationId="{6C521AE9-81A6-483E-97B6-85821D416432}"/>
          </ac:inkMkLst>
        </pc:inkChg>
        <pc:inkChg chg="add del mod">
          <ac:chgData name="Sherif Khattab" userId="c83b1e15-36f3-4f46-aceb-05aac24c545e" providerId="ADAL" clId="{40561216-C3B6-4E03-B696-C2E8E46E1565}" dt="2021-03-02T15:11:57.506" v="796"/>
          <ac:inkMkLst>
            <pc:docMk/>
            <pc:sldMk cId="4132993662" sldId="489"/>
            <ac:inkMk id="30795" creationId="{71A3F503-4CD7-4E5B-AAD2-FB997E4994D2}"/>
          </ac:inkMkLst>
        </pc:inkChg>
        <pc:inkChg chg="add del mod">
          <ac:chgData name="Sherif Khattab" userId="c83b1e15-36f3-4f46-aceb-05aac24c545e" providerId="ADAL" clId="{40561216-C3B6-4E03-B696-C2E8E46E1565}" dt="2021-03-02T15:11:57.404" v="790"/>
          <ac:inkMkLst>
            <pc:docMk/>
            <pc:sldMk cId="4132993662" sldId="489"/>
            <ac:inkMk id="30796" creationId="{E26C9E40-7029-47FD-9EC7-87598988503D}"/>
          </ac:inkMkLst>
        </pc:inkChg>
        <pc:inkChg chg="add del mod">
          <ac:chgData name="Sherif Khattab" userId="c83b1e15-36f3-4f46-aceb-05aac24c545e" providerId="ADAL" clId="{40561216-C3B6-4E03-B696-C2E8E46E1565}" dt="2021-03-02T15:11:57.453" v="793"/>
          <ac:inkMkLst>
            <pc:docMk/>
            <pc:sldMk cId="4132993662" sldId="489"/>
            <ac:inkMk id="30797" creationId="{E6A5E7AC-5DD2-400B-9733-C7EAAC0873CE}"/>
          </ac:inkMkLst>
        </pc:inkChg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4121167873" sldId="550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2700117076" sldId="551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1710351370" sldId="552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690399471" sldId="553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931329824" sldId="554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81629811" sldId="555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646862239" sldId="556"/>
        </pc:sldMkLst>
      </pc:sldChg>
      <pc:sldChg chg="delSp modSp add modAnim">
        <pc:chgData name="Sherif Khattab" userId="c83b1e15-36f3-4f46-aceb-05aac24c545e" providerId="ADAL" clId="{40561216-C3B6-4E03-B696-C2E8E46E1565}" dt="2021-03-02T14:58:22.107" v="640"/>
        <pc:sldMkLst>
          <pc:docMk/>
          <pc:sldMk cId="1938775688" sldId="557"/>
        </pc:sldMkLst>
        <pc:grpChg chg="mod">
          <ac:chgData name="Sherif Khattab" userId="c83b1e15-36f3-4f46-aceb-05aac24c545e" providerId="ADAL" clId="{40561216-C3B6-4E03-B696-C2E8E46E1565}" dt="2021-03-02T14:56:35.237" v="569"/>
          <ac:grpSpMkLst>
            <pc:docMk/>
            <pc:sldMk cId="1938775688" sldId="55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1" creationId="{800D8CDC-FCE4-4FC1-B795-A774356CBB49}"/>
          </ac:inkMkLst>
        </pc:inkChg>
        <pc:inkChg chg="del mod">
          <ac:chgData name="Sherif Khattab" userId="c83b1e15-36f3-4f46-aceb-05aac24c545e" providerId="ADAL" clId="{40561216-C3B6-4E03-B696-C2E8E46E1565}" dt="2021-03-02T14:56:35.160" v="539"/>
          <ac:inkMkLst>
            <pc:docMk/>
            <pc:sldMk cId="1938775688" sldId="557"/>
            <ac:inkMk id="23593" creationId="{F6F54656-A8DD-4BC4-B253-D21DE17A2BDA}"/>
          </ac:inkMkLst>
        </pc:inkChg>
        <pc:inkChg chg="del mod">
          <ac:chgData name="Sherif Khattab" userId="c83b1e15-36f3-4f46-aceb-05aac24c545e" providerId="ADAL" clId="{40561216-C3B6-4E03-B696-C2E8E46E1565}" dt="2021-03-02T14:56:35.209" v="558"/>
          <ac:inkMkLst>
            <pc:docMk/>
            <pc:sldMk cId="1938775688" sldId="557"/>
            <ac:inkMk id="23594" creationId="{78465BA3-A56F-46C3-84B4-E748C9D8C4F7}"/>
          </ac:inkMkLst>
        </pc:inkChg>
        <pc:inkChg chg="del mod">
          <ac:chgData name="Sherif Khattab" userId="c83b1e15-36f3-4f46-aceb-05aac24c545e" providerId="ADAL" clId="{40561216-C3B6-4E03-B696-C2E8E46E1565}" dt="2021-03-02T14:56:35.029" v="506"/>
          <ac:inkMkLst>
            <pc:docMk/>
            <pc:sldMk cId="1938775688" sldId="557"/>
            <ac:inkMk id="23595" creationId="{3413CC97-C44F-4613-A28F-BFAE2FF5B565}"/>
          </ac:inkMkLst>
        </pc:inkChg>
        <pc:inkChg chg="del">
          <ac:chgData name="Sherif Khattab" userId="c83b1e15-36f3-4f46-aceb-05aac24c545e" providerId="ADAL" clId="{40561216-C3B6-4E03-B696-C2E8E46E1565}" dt="2021-03-02T14:56:35.002" v="503"/>
          <ac:inkMkLst>
            <pc:docMk/>
            <pc:sldMk cId="1938775688" sldId="557"/>
            <ac:inkMk id="23596" creationId="{000CE992-2847-4DC1-8887-BD414802BB14}"/>
          </ac:inkMkLst>
        </pc:inkChg>
        <pc:inkChg chg="del mod">
          <ac:chgData name="Sherif Khattab" userId="c83b1e15-36f3-4f46-aceb-05aac24c545e" providerId="ADAL" clId="{40561216-C3B6-4E03-B696-C2E8E46E1565}" dt="2021-03-02T14:56:35.177" v="546"/>
          <ac:inkMkLst>
            <pc:docMk/>
            <pc:sldMk cId="1938775688" sldId="557"/>
            <ac:inkMk id="23597" creationId="{CD3FC1F9-0F83-44E8-9E65-5863FD267F26}"/>
          </ac:inkMkLst>
        </pc:inkChg>
        <pc:inkChg chg="del mod">
          <ac:chgData name="Sherif Khattab" userId="c83b1e15-36f3-4f46-aceb-05aac24c545e" providerId="ADAL" clId="{40561216-C3B6-4E03-B696-C2E8E46E1565}" dt="2021-03-02T14:56:35.081" v="518"/>
          <ac:inkMkLst>
            <pc:docMk/>
            <pc:sldMk cId="1938775688" sldId="557"/>
            <ac:inkMk id="23598" creationId="{B74EE29C-272C-451D-824C-389F652DD6AC}"/>
          </ac:inkMkLst>
        </pc:inkChg>
        <pc:inkChg chg="del mod">
          <ac:chgData name="Sherif Khattab" userId="c83b1e15-36f3-4f46-aceb-05aac24c545e" providerId="ADAL" clId="{40561216-C3B6-4E03-B696-C2E8E46E1565}" dt="2021-03-02T14:56:35.173" v="545"/>
          <ac:inkMkLst>
            <pc:docMk/>
            <pc:sldMk cId="1938775688" sldId="557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35.131" v="531"/>
          <ac:inkMkLst>
            <pc:docMk/>
            <pc:sldMk cId="1938775688" sldId="557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35.169" v="543"/>
          <ac:inkMkLst>
            <pc:docMk/>
            <pc:sldMk cId="1938775688" sldId="557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35.110" v="525"/>
          <ac:inkMkLst>
            <pc:docMk/>
            <pc:sldMk cId="1938775688" sldId="557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35.050" v="511"/>
          <ac:inkMkLst>
            <pc:docMk/>
            <pc:sldMk cId="1938775688" sldId="557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35.232" v="567"/>
          <ac:inkMkLst>
            <pc:docMk/>
            <pc:sldMk cId="1938775688" sldId="557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35.165" v="541"/>
          <ac:inkMkLst>
            <pc:docMk/>
            <pc:sldMk cId="1938775688" sldId="557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35.192" v="551"/>
          <ac:inkMkLst>
            <pc:docMk/>
            <pc:sldMk cId="1938775688" sldId="557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35.234" v="568"/>
          <ac:inkMkLst>
            <pc:docMk/>
            <pc:sldMk cId="1938775688" sldId="557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35.093" v="521"/>
          <ac:inkMkLst>
            <pc:docMk/>
            <pc:sldMk cId="1938775688" sldId="557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35.045" v="510"/>
          <ac:inkMkLst>
            <pc:docMk/>
            <pc:sldMk cId="1938775688" sldId="557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35.154" v="537"/>
          <ac:inkMkLst>
            <pc:docMk/>
            <pc:sldMk cId="1938775688" sldId="557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35.195" v="552"/>
          <ac:inkMkLst>
            <pc:docMk/>
            <pc:sldMk cId="1938775688" sldId="557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35.106" v="524"/>
          <ac:inkMkLst>
            <pc:docMk/>
            <pc:sldMk cId="1938775688" sldId="557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35.124" v="529"/>
          <ac:inkMkLst>
            <pc:docMk/>
            <pc:sldMk cId="1938775688" sldId="557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35.208" v="557"/>
          <ac:inkMkLst>
            <pc:docMk/>
            <pc:sldMk cId="1938775688" sldId="557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35.151" v="536"/>
          <ac:inkMkLst>
            <pc:docMk/>
            <pc:sldMk cId="1938775688" sldId="557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35.113" v="526"/>
          <ac:inkMkLst>
            <pc:docMk/>
            <pc:sldMk cId="1938775688" sldId="557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35.037" v="508"/>
          <ac:inkMkLst>
            <pc:docMk/>
            <pc:sldMk cId="1938775688" sldId="557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35.162" v="540"/>
          <ac:inkMkLst>
            <pc:docMk/>
            <pc:sldMk cId="1938775688" sldId="557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35.102" v="523"/>
          <ac:inkMkLst>
            <pc:docMk/>
            <pc:sldMk cId="1938775688" sldId="557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35.147" v="535"/>
          <ac:inkMkLst>
            <pc:docMk/>
            <pc:sldMk cId="1938775688" sldId="557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35.183" v="548"/>
          <ac:inkMkLst>
            <pc:docMk/>
            <pc:sldMk cId="1938775688" sldId="557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35.043" v="509"/>
          <ac:inkMkLst>
            <pc:docMk/>
            <pc:sldMk cId="1938775688" sldId="557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35.220" v="562"/>
          <ac:inkMkLst>
            <pc:docMk/>
            <pc:sldMk cId="1938775688" sldId="557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35.228" v="565"/>
          <ac:inkMkLst>
            <pc:docMk/>
            <pc:sldMk cId="1938775688" sldId="557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35.034" v="507"/>
          <ac:inkMkLst>
            <pc:docMk/>
            <pc:sldMk cId="1938775688" sldId="557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35.200" v="554"/>
          <ac:inkMkLst>
            <pc:docMk/>
            <pc:sldMk cId="1938775688" sldId="557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35.180" v="547"/>
          <ac:inkMkLst>
            <pc:docMk/>
            <pc:sldMk cId="1938775688" sldId="557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35.073" v="516"/>
          <ac:inkMkLst>
            <pc:docMk/>
            <pc:sldMk cId="1938775688" sldId="557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35.225" v="564"/>
          <ac:inkMkLst>
            <pc:docMk/>
            <pc:sldMk cId="1938775688" sldId="557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35.077" v="517"/>
          <ac:inkMkLst>
            <pc:docMk/>
            <pc:sldMk cId="1938775688" sldId="557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35.121" v="528"/>
          <ac:inkMkLst>
            <pc:docMk/>
            <pc:sldMk cId="1938775688" sldId="557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35.053" v="512"/>
          <ac:inkMkLst>
            <pc:docMk/>
            <pc:sldMk cId="1938775688" sldId="557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35.171" v="544"/>
          <ac:inkMkLst>
            <pc:docMk/>
            <pc:sldMk cId="1938775688" sldId="557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35.215" v="560"/>
          <ac:inkMkLst>
            <pc:docMk/>
            <pc:sldMk cId="1938775688" sldId="557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35.205" v="556"/>
          <ac:inkMkLst>
            <pc:docMk/>
            <pc:sldMk cId="1938775688" sldId="557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35.127" v="530"/>
          <ac:inkMkLst>
            <pc:docMk/>
            <pc:sldMk cId="1938775688" sldId="557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35.085" v="519"/>
          <ac:inkMkLst>
            <pc:docMk/>
            <pc:sldMk cId="1938775688" sldId="557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35.065" v="514"/>
          <ac:inkMkLst>
            <pc:docMk/>
            <pc:sldMk cId="1938775688" sldId="557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35.167" v="542"/>
          <ac:inkMkLst>
            <pc:docMk/>
            <pc:sldMk cId="1938775688" sldId="557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35.212" v="559"/>
          <ac:inkMkLst>
            <pc:docMk/>
            <pc:sldMk cId="1938775688" sldId="557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35.014" v="504"/>
          <ac:inkMkLst>
            <pc:docMk/>
            <pc:sldMk cId="1938775688" sldId="557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35.098" v="522"/>
          <ac:inkMkLst>
            <pc:docMk/>
            <pc:sldMk cId="1938775688" sldId="557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35.135" v="532"/>
          <ac:inkMkLst>
            <pc:docMk/>
            <pc:sldMk cId="1938775688" sldId="557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35.023" v="505"/>
          <ac:inkMkLst>
            <pc:docMk/>
            <pc:sldMk cId="1938775688" sldId="557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35.059" v="513"/>
          <ac:inkMkLst>
            <pc:docMk/>
            <pc:sldMk cId="1938775688" sldId="557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35.069" v="515"/>
          <ac:inkMkLst>
            <pc:docMk/>
            <pc:sldMk cId="1938775688" sldId="557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35.117" v="527"/>
          <ac:inkMkLst>
            <pc:docMk/>
            <pc:sldMk cId="1938775688" sldId="557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35.186" v="549"/>
          <ac:inkMkLst>
            <pc:docMk/>
            <pc:sldMk cId="1938775688" sldId="557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6:35.203" v="555"/>
          <ac:inkMkLst>
            <pc:docMk/>
            <pc:sldMk cId="1938775688" sldId="557"/>
            <ac:inkMk id="23658" creationId="{BE3E7B86-3514-4C72-91AF-4648475E24F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35.089" v="520"/>
          <ac:inkMkLst>
            <pc:docMk/>
            <pc:sldMk cId="1938775688" sldId="557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35.158" v="538"/>
          <ac:inkMkLst>
            <pc:docMk/>
            <pc:sldMk cId="1938775688" sldId="557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35.222" v="563"/>
          <ac:inkMkLst>
            <pc:docMk/>
            <pc:sldMk cId="1938775688" sldId="557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35.230" v="566"/>
          <ac:inkMkLst>
            <pc:docMk/>
            <pc:sldMk cId="1938775688" sldId="557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35.218" v="561"/>
          <ac:inkMkLst>
            <pc:docMk/>
            <pc:sldMk cId="1938775688" sldId="557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35.139" v="533"/>
          <ac:inkMkLst>
            <pc:docMk/>
            <pc:sldMk cId="1938775688" sldId="557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35.189" v="550"/>
          <ac:inkMkLst>
            <pc:docMk/>
            <pc:sldMk cId="1938775688" sldId="557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35.198" v="553"/>
          <ac:inkMkLst>
            <pc:docMk/>
            <pc:sldMk cId="1938775688" sldId="557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35.144" v="534"/>
          <ac:inkMkLst>
            <pc:docMk/>
            <pc:sldMk cId="1938775688" sldId="557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2.027" v="648"/>
        <pc:sldMkLst>
          <pc:docMk/>
          <pc:sldMk cId="3925931934" sldId="558"/>
        </pc:sldMkLst>
        <pc:grpChg chg="mod">
          <ac:chgData name="Sherif Khattab" userId="c83b1e15-36f3-4f46-aceb-05aac24c545e" providerId="ADAL" clId="{40561216-C3B6-4E03-B696-C2E8E46E1565}" dt="2021-03-02T14:56:15.132" v="502"/>
          <ac:grpSpMkLst>
            <pc:docMk/>
            <pc:sldMk cId="3925931934" sldId="55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14.951" v="454"/>
          <ac:inkMkLst>
            <pc:docMk/>
            <pc:sldMk cId="3925931934" sldId="558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15.097" v="489"/>
          <ac:inkMkLst>
            <pc:docMk/>
            <pc:sldMk cId="3925931934" sldId="558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15.094" v="488"/>
          <ac:inkMkLst>
            <pc:docMk/>
            <pc:sldMk cId="3925931934" sldId="558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14.919" v="448"/>
          <ac:inkMkLst>
            <pc:docMk/>
            <pc:sldMk cId="3925931934" sldId="558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14.966" v="457"/>
          <ac:inkMkLst>
            <pc:docMk/>
            <pc:sldMk cId="3925931934" sldId="558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15.082" v="485"/>
          <ac:inkMkLst>
            <pc:docMk/>
            <pc:sldMk cId="3925931934" sldId="558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15.107" v="492"/>
          <ac:inkMkLst>
            <pc:docMk/>
            <pc:sldMk cId="3925931934" sldId="558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15.091" v="487"/>
          <ac:inkMkLst>
            <pc:docMk/>
            <pc:sldMk cId="3925931934" sldId="558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15.054" v="477"/>
          <ac:inkMkLst>
            <pc:docMk/>
            <pc:sldMk cId="3925931934" sldId="558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15.074" v="483"/>
          <ac:inkMkLst>
            <pc:docMk/>
            <pc:sldMk cId="3925931934" sldId="558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15.087" v="486"/>
          <ac:inkMkLst>
            <pc:docMk/>
            <pc:sldMk cId="3925931934" sldId="558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14.895" v="443"/>
          <ac:inkMkLst>
            <pc:docMk/>
            <pc:sldMk cId="3925931934" sldId="558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15.101" v="490"/>
          <ac:inkMkLst>
            <pc:docMk/>
            <pc:sldMk cId="3925931934" sldId="558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15.042" v="474"/>
          <ac:inkMkLst>
            <pc:docMk/>
            <pc:sldMk cId="3925931934" sldId="558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15.127" v="500"/>
          <ac:inkMkLst>
            <pc:docMk/>
            <pc:sldMk cId="3925931934" sldId="558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15.123" v="498"/>
          <ac:inkMkLst>
            <pc:docMk/>
            <pc:sldMk cId="3925931934" sldId="558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14.940" v="452"/>
          <ac:inkMkLst>
            <pc:docMk/>
            <pc:sldMk cId="3925931934" sldId="558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15.130" v="501"/>
          <ac:inkMkLst>
            <pc:docMk/>
            <pc:sldMk cId="3925931934" sldId="558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14.975" v="459"/>
          <ac:inkMkLst>
            <pc:docMk/>
            <pc:sldMk cId="3925931934" sldId="558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15.015" v="467"/>
          <ac:inkMkLst>
            <pc:docMk/>
            <pc:sldMk cId="3925931934" sldId="558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15.118" v="496"/>
          <ac:inkMkLst>
            <pc:docMk/>
            <pc:sldMk cId="3925931934" sldId="558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14.900" v="444"/>
          <ac:inkMkLst>
            <pc:docMk/>
            <pc:sldMk cId="3925931934" sldId="558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15.125" v="499"/>
          <ac:inkMkLst>
            <pc:docMk/>
            <pc:sldMk cId="3925931934" sldId="558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14.929" v="450"/>
          <ac:inkMkLst>
            <pc:docMk/>
            <pc:sldMk cId="3925931934" sldId="558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14.924" v="449"/>
          <ac:inkMkLst>
            <pc:docMk/>
            <pc:sldMk cId="3925931934" sldId="558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14.990" v="461"/>
          <ac:inkMkLst>
            <pc:docMk/>
            <pc:sldMk cId="3925931934" sldId="558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15.011" v="466"/>
          <ac:inkMkLst>
            <pc:docMk/>
            <pc:sldMk cId="3925931934" sldId="558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14.946" v="453"/>
          <ac:inkMkLst>
            <pc:docMk/>
            <pc:sldMk cId="3925931934" sldId="558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15.115" v="495"/>
          <ac:inkMkLst>
            <pc:docMk/>
            <pc:sldMk cId="3925931934" sldId="558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15.031" v="471"/>
          <ac:inkMkLst>
            <pc:docMk/>
            <pc:sldMk cId="3925931934" sldId="558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15.059" v="479"/>
          <ac:inkMkLst>
            <pc:docMk/>
            <pc:sldMk cId="3925931934" sldId="558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14.916" v="447"/>
          <ac:inkMkLst>
            <pc:docMk/>
            <pc:sldMk cId="3925931934" sldId="558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14.956" v="455"/>
          <ac:inkMkLst>
            <pc:docMk/>
            <pc:sldMk cId="3925931934" sldId="558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14.971" v="458"/>
          <ac:inkMkLst>
            <pc:docMk/>
            <pc:sldMk cId="3925931934" sldId="558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15.003" v="464"/>
          <ac:inkMkLst>
            <pc:docMk/>
            <pc:sldMk cId="3925931934" sldId="558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15.121" v="497"/>
          <ac:inkMkLst>
            <pc:docMk/>
            <pc:sldMk cId="3925931934" sldId="558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15.028" v="470"/>
          <ac:inkMkLst>
            <pc:docMk/>
            <pc:sldMk cId="3925931934" sldId="558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15.104" v="491"/>
          <ac:inkMkLst>
            <pc:docMk/>
            <pc:sldMk cId="3925931934" sldId="558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15.064" v="480"/>
          <ac:inkMkLst>
            <pc:docMk/>
            <pc:sldMk cId="3925931934" sldId="558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14.910" v="446"/>
          <ac:inkMkLst>
            <pc:docMk/>
            <pc:sldMk cId="3925931934" sldId="558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15.070" v="482"/>
          <ac:inkMkLst>
            <pc:docMk/>
            <pc:sldMk cId="3925931934" sldId="558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14.934" v="451"/>
          <ac:inkMkLst>
            <pc:docMk/>
            <pc:sldMk cId="3925931934" sldId="558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15.110" v="493"/>
          <ac:inkMkLst>
            <pc:docMk/>
            <pc:sldMk cId="3925931934" sldId="558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15.023" v="469"/>
          <ac:inkMkLst>
            <pc:docMk/>
            <pc:sldMk cId="3925931934" sldId="558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15.077" v="484"/>
          <ac:inkMkLst>
            <pc:docMk/>
            <pc:sldMk cId="3925931934" sldId="558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14.984" v="460"/>
          <ac:inkMkLst>
            <pc:docMk/>
            <pc:sldMk cId="3925931934" sldId="558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15.039" v="473"/>
          <ac:inkMkLst>
            <pc:docMk/>
            <pc:sldMk cId="3925931934" sldId="558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15.019" v="468"/>
          <ac:inkMkLst>
            <pc:docMk/>
            <pc:sldMk cId="3925931934" sldId="558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15.056" v="478"/>
          <ac:inkMkLst>
            <pc:docMk/>
            <pc:sldMk cId="3925931934" sldId="558"/>
            <ac:inkMk id="23657" creationId="{9236DFEA-42B0-4A18-8DB8-43023CBA1AAF}"/>
          </ac:inkMkLst>
        </pc:inkChg>
        <pc:inkChg chg="del">
          <ac:chgData name="Sherif Khattab" userId="c83b1e15-36f3-4f46-aceb-05aac24c545e" providerId="ADAL" clId="{40561216-C3B6-4E03-B696-C2E8E46E1565}" dt="2021-03-02T14:56:14.883" v="442"/>
          <ac:inkMkLst>
            <pc:docMk/>
            <pc:sldMk cId="3925931934" sldId="558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6:14.995" v="462"/>
          <ac:inkMkLst>
            <pc:docMk/>
            <pc:sldMk cId="3925931934" sldId="558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15.035" v="472"/>
          <ac:inkMkLst>
            <pc:docMk/>
            <pc:sldMk cId="3925931934" sldId="558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15.112" v="494"/>
          <ac:inkMkLst>
            <pc:docMk/>
            <pc:sldMk cId="3925931934" sldId="558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15.006" v="465"/>
          <ac:inkMkLst>
            <pc:docMk/>
            <pc:sldMk cId="3925931934" sldId="558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14.905" v="445"/>
          <ac:inkMkLst>
            <pc:docMk/>
            <pc:sldMk cId="3925931934" sldId="558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15.068" v="481"/>
          <ac:inkMkLst>
            <pc:docMk/>
            <pc:sldMk cId="3925931934" sldId="558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15.046" v="475"/>
          <ac:inkMkLst>
            <pc:docMk/>
            <pc:sldMk cId="3925931934" sldId="558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15.050" v="476"/>
          <ac:inkMkLst>
            <pc:docMk/>
            <pc:sldMk cId="3925931934" sldId="558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14.999" v="463"/>
          <ac:inkMkLst>
            <pc:docMk/>
            <pc:sldMk cId="3925931934" sldId="558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14.960" v="456"/>
          <ac:inkMkLst>
            <pc:docMk/>
            <pc:sldMk cId="3925931934" sldId="558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3.988" v="649"/>
        <pc:sldMkLst>
          <pc:docMk/>
          <pc:sldMk cId="3283012382" sldId="559"/>
        </pc:sldMkLst>
        <pc:grpChg chg="mod">
          <ac:chgData name="Sherif Khattab" userId="c83b1e15-36f3-4f46-aceb-05aac24c545e" providerId="ADAL" clId="{40561216-C3B6-4E03-B696-C2E8E46E1565}" dt="2021-03-02T14:55:58.333" v="441"/>
          <ac:grpSpMkLst>
            <pc:docMk/>
            <pc:sldMk cId="3283012382" sldId="55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5:58.196" v="410"/>
          <ac:inkMkLst>
            <pc:docMk/>
            <pc:sldMk cId="3283012382" sldId="559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5:58.289" v="430"/>
          <ac:inkMkLst>
            <pc:docMk/>
            <pc:sldMk cId="3283012382" sldId="559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5:58.190" v="409"/>
          <ac:inkMkLst>
            <pc:docMk/>
            <pc:sldMk cId="3283012382" sldId="559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5:58.166" v="404"/>
          <ac:inkMkLst>
            <pc:docMk/>
            <pc:sldMk cId="3283012382" sldId="559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5:58.293" v="431"/>
          <ac:inkMkLst>
            <pc:docMk/>
            <pc:sldMk cId="3283012382" sldId="559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5:58.224" v="414"/>
          <ac:inkMkLst>
            <pc:docMk/>
            <pc:sldMk cId="3283012382" sldId="559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5:58.266" v="424"/>
          <ac:inkMkLst>
            <pc:docMk/>
            <pc:sldMk cId="3283012382" sldId="559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5:58.270" v="425"/>
          <ac:inkMkLst>
            <pc:docMk/>
            <pc:sldMk cId="3283012382" sldId="559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5:58.114" v="395"/>
          <ac:inkMkLst>
            <pc:docMk/>
            <pc:sldMk cId="3283012382" sldId="559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5:58.103" v="394"/>
          <ac:inkMkLst>
            <pc:docMk/>
            <pc:sldMk cId="3283012382" sldId="559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5:58.317" v="438"/>
          <ac:inkMkLst>
            <pc:docMk/>
            <pc:sldMk cId="3283012382" sldId="559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5:58.320" v="439"/>
          <ac:inkMkLst>
            <pc:docMk/>
            <pc:sldMk cId="3283012382" sldId="559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58.077" v="391"/>
          <ac:inkMkLst>
            <pc:docMk/>
            <pc:sldMk cId="3283012382" sldId="559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58.201" v="411"/>
          <ac:inkMkLst>
            <pc:docMk/>
            <pc:sldMk cId="3283012382" sldId="559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58.314" v="437"/>
          <ac:inkMkLst>
            <pc:docMk/>
            <pc:sldMk cId="3283012382" sldId="559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58.072" v="390"/>
          <ac:inkMkLst>
            <pc:docMk/>
            <pc:sldMk cId="3283012382" sldId="559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58.083" v="392"/>
          <ac:inkMkLst>
            <pc:docMk/>
            <pc:sldMk cId="3283012382" sldId="559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58.149" v="401"/>
          <ac:inkMkLst>
            <pc:docMk/>
            <pc:sldMk cId="3283012382" sldId="559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58.228" v="415"/>
          <ac:inkMkLst>
            <pc:docMk/>
            <pc:sldMk cId="3283012382" sldId="559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58.274" v="426"/>
          <ac:inkMkLst>
            <pc:docMk/>
            <pc:sldMk cId="3283012382" sldId="559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58.132" v="398"/>
          <ac:inkMkLst>
            <pc:docMk/>
            <pc:sldMk cId="3283012382" sldId="559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58.089" v="393"/>
          <ac:inkMkLst>
            <pc:docMk/>
            <pc:sldMk cId="3283012382" sldId="559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58.218" v="413"/>
          <ac:inkMkLst>
            <pc:docMk/>
            <pc:sldMk cId="3283012382" sldId="559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58.310" v="436"/>
          <ac:inkMkLst>
            <pc:docMk/>
            <pc:sldMk cId="3283012382" sldId="559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58.138" v="399"/>
          <ac:inkMkLst>
            <pc:docMk/>
            <pc:sldMk cId="3283012382" sldId="559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58.169" v="405"/>
          <ac:inkMkLst>
            <pc:docMk/>
            <pc:sldMk cId="3283012382" sldId="559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58.297" v="432"/>
          <ac:inkMkLst>
            <pc:docMk/>
            <pc:sldMk cId="3283012382" sldId="559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58.185" v="408"/>
          <ac:inkMkLst>
            <pc:docMk/>
            <pc:sldMk cId="3283012382" sldId="559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58.250" v="420"/>
          <ac:inkMkLst>
            <pc:docMk/>
            <pc:sldMk cId="3283012382" sldId="559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58.209" v="412"/>
          <ac:inkMkLst>
            <pc:docMk/>
            <pc:sldMk cId="3283012382" sldId="559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58.327" v="440"/>
          <ac:inkMkLst>
            <pc:docMk/>
            <pc:sldMk cId="3283012382" sldId="559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58.253" v="421"/>
          <ac:inkMkLst>
            <pc:docMk/>
            <pc:sldMk cId="3283012382" sldId="559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58.304" v="434"/>
          <ac:inkMkLst>
            <pc:docMk/>
            <pc:sldMk cId="3283012382" sldId="559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58.126" v="397"/>
          <ac:inkMkLst>
            <pc:docMk/>
            <pc:sldMk cId="3283012382" sldId="559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58.262" v="423"/>
          <ac:inkMkLst>
            <pc:docMk/>
            <pc:sldMk cId="3283012382" sldId="559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58.285" v="429"/>
          <ac:inkMkLst>
            <pc:docMk/>
            <pc:sldMk cId="3283012382" sldId="559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58.233" v="416"/>
          <ac:inkMkLst>
            <pc:docMk/>
            <pc:sldMk cId="3283012382" sldId="559"/>
            <ac:inkMk id="23652" creationId="{097A411A-2F8F-4EDF-A93C-A1916E46CE58}"/>
          </ac:inkMkLst>
        </pc:inkChg>
        <pc:inkChg chg="del">
          <ac:chgData name="Sherif Khattab" userId="c83b1e15-36f3-4f46-aceb-05aac24c545e" providerId="ADAL" clId="{40561216-C3B6-4E03-B696-C2E8E46E1565}" dt="2021-03-02T14:55:58.058" v="389"/>
          <ac:inkMkLst>
            <pc:docMk/>
            <pc:sldMk cId="3283012382" sldId="559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58.119" v="396"/>
          <ac:inkMkLst>
            <pc:docMk/>
            <pc:sldMk cId="3283012382" sldId="559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58.238" v="417"/>
          <ac:inkMkLst>
            <pc:docMk/>
            <pc:sldMk cId="3283012382" sldId="559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58.142" v="400"/>
          <ac:inkMkLst>
            <pc:docMk/>
            <pc:sldMk cId="3283012382" sldId="559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58.300" v="433"/>
          <ac:inkMkLst>
            <pc:docMk/>
            <pc:sldMk cId="3283012382" sldId="559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58.245" v="419"/>
          <ac:inkMkLst>
            <pc:docMk/>
            <pc:sldMk cId="3283012382" sldId="559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58.179" v="407"/>
          <ac:inkMkLst>
            <pc:docMk/>
            <pc:sldMk cId="3283012382" sldId="559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58.155" v="402"/>
          <ac:inkMkLst>
            <pc:docMk/>
            <pc:sldMk cId="3283012382" sldId="559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58.160" v="403"/>
          <ac:inkMkLst>
            <pc:docMk/>
            <pc:sldMk cId="3283012382" sldId="559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58.258" v="422"/>
          <ac:inkMkLst>
            <pc:docMk/>
            <pc:sldMk cId="3283012382" sldId="559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58.278" v="427"/>
          <ac:inkMkLst>
            <pc:docMk/>
            <pc:sldMk cId="3283012382" sldId="559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58.307" v="435"/>
          <ac:inkMkLst>
            <pc:docMk/>
            <pc:sldMk cId="3283012382" sldId="559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58.174" v="406"/>
          <ac:inkMkLst>
            <pc:docMk/>
            <pc:sldMk cId="3283012382" sldId="559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58.241" v="418"/>
          <ac:inkMkLst>
            <pc:docMk/>
            <pc:sldMk cId="3283012382" sldId="559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58.281" v="428"/>
          <ac:inkMkLst>
            <pc:docMk/>
            <pc:sldMk cId="3283012382" sldId="559"/>
            <ac:inkMk id="23671" creationId="{22A791CB-A7E4-4BA6-AF2C-BA61BDCB17CE}"/>
          </ac:inkMkLst>
        </pc:inkChg>
      </pc:sldChg>
      <pc:sldChg chg="addSp delSp modSp add modAnim">
        <pc:chgData name="Sherif Khattab" userId="c83b1e15-36f3-4f46-aceb-05aac24c545e" providerId="ADAL" clId="{40561216-C3B6-4E03-B696-C2E8E46E1565}" dt="2021-03-02T14:58:56.279" v="650"/>
        <pc:sldMkLst>
          <pc:docMk/>
          <pc:sldMk cId="68515591" sldId="560"/>
        </pc:sldMkLst>
        <pc:grpChg chg="mod">
          <ac:chgData name="Sherif Khattab" userId="c83b1e15-36f3-4f46-aceb-05aac24c545e" providerId="ADAL" clId="{40561216-C3B6-4E03-B696-C2E8E46E1565}" dt="2021-03-02T14:55:42.285" v="388"/>
          <ac:grpSpMkLst>
            <pc:docMk/>
            <pc:sldMk cId="68515591" sldId="560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5:42.142" v="352"/>
          <ac:inkMkLst>
            <pc:docMk/>
            <pc:sldMk cId="68515591" sldId="560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5:42.185" v="361"/>
          <ac:inkMkLst>
            <pc:docMk/>
            <pc:sldMk cId="68515591" sldId="560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5:42.234" v="372"/>
          <ac:inkMkLst>
            <pc:docMk/>
            <pc:sldMk cId="68515591" sldId="560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5:42.258" v="379"/>
          <ac:inkMkLst>
            <pc:docMk/>
            <pc:sldMk cId="68515591" sldId="560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5:42.239" v="373"/>
          <ac:inkMkLst>
            <pc:docMk/>
            <pc:sldMk cId="68515591" sldId="560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42.203" v="365"/>
          <ac:inkMkLst>
            <pc:docMk/>
            <pc:sldMk cId="68515591" sldId="560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42.273" v="384"/>
          <ac:inkMkLst>
            <pc:docMk/>
            <pc:sldMk cId="68515591" sldId="560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42.102" v="345"/>
          <ac:inkMkLst>
            <pc:docMk/>
            <pc:sldMk cId="68515591" sldId="560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5:42.180" v="360"/>
          <ac:inkMkLst>
            <pc:docMk/>
            <pc:sldMk cId="68515591" sldId="560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5:42.224" v="369"/>
          <ac:inkMkLst>
            <pc:docMk/>
            <pc:sldMk cId="68515591" sldId="560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5:42.177" v="359"/>
          <ac:inkMkLst>
            <pc:docMk/>
            <pc:sldMk cId="68515591" sldId="560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5:42.194" v="363"/>
          <ac:inkMkLst>
            <pc:docMk/>
            <pc:sldMk cId="68515591" sldId="560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5:42.200" v="364"/>
          <ac:inkMkLst>
            <pc:docMk/>
            <pc:sldMk cId="68515591" sldId="560"/>
            <ac:inkMk id="23632" creationId="{0F2CE510-9FBD-49AC-8B30-FD52B2C9709C}"/>
          </ac:inkMkLst>
        </pc:inkChg>
        <pc:inkChg chg="add del mod">
          <ac:chgData name="Sherif Khattab" userId="c83b1e15-36f3-4f46-aceb-05aac24c545e" providerId="ADAL" clId="{40561216-C3B6-4E03-B696-C2E8E46E1565}" dt="2021-03-02T14:55:42.152" v="354"/>
          <ac:inkMkLst>
            <pc:docMk/>
            <pc:sldMk cId="68515591" sldId="560"/>
            <ac:inkMk id="23634" creationId="{39367AD8-5239-461A-8039-12F379453AF5}"/>
          </ac:inkMkLst>
        </pc:inkChg>
        <pc:inkChg chg="add del mod">
          <ac:chgData name="Sherif Khattab" userId="c83b1e15-36f3-4f46-aceb-05aac24c545e" providerId="ADAL" clId="{40561216-C3B6-4E03-B696-C2E8E46E1565}" dt="2021-03-02T14:55:42.276" v="385"/>
          <ac:inkMkLst>
            <pc:docMk/>
            <pc:sldMk cId="68515591" sldId="560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5:42.129" v="349"/>
          <ac:inkMkLst>
            <pc:docMk/>
            <pc:sldMk cId="68515591" sldId="560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5:42.254" v="378"/>
          <ac:inkMkLst>
            <pc:docMk/>
            <pc:sldMk cId="68515591" sldId="560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5:42.279" v="386"/>
          <ac:inkMkLst>
            <pc:docMk/>
            <pc:sldMk cId="68515591" sldId="560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5:42.261" v="380"/>
          <ac:inkMkLst>
            <pc:docMk/>
            <pc:sldMk cId="68515591" sldId="560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5:42.147" v="353"/>
          <ac:inkMkLst>
            <pc:docMk/>
            <pc:sldMk cId="68515591" sldId="560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5:42.132" v="350"/>
          <ac:inkMkLst>
            <pc:docMk/>
            <pc:sldMk cId="68515591" sldId="560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5:42.124" v="348"/>
          <ac:inkMkLst>
            <pc:docMk/>
            <pc:sldMk cId="68515591" sldId="560"/>
            <ac:inkMk id="23642" creationId="{584289BE-C536-48B0-A5C3-93147F9B5CFD}"/>
          </ac:inkMkLst>
        </pc:inkChg>
        <pc:inkChg chg="add del mod">
          <ac:chgData name="Sherif Khattab" userId="c83b1e15-36f3-4f46-aceb-05aac24c545e" providerId="ADAL" clId="{40561216-C3B6-4E03-B696-C2E8E46E1565}" dt="2021-03-02T14:55:42.282" v="387"/>
          <ac:inkMkLst>
            <pc:docMk/>
            <pc:sldMk cId="68515591" sldId="560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5:42.230" v="371"/>
          <ac:inkMkLst>
            <pc:docMk/>
            <pc:sldMk cId="68515591" sldId="560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5:42.106" v="346"/>
          <ac:inkMkLst>
            <pc:docMk/>
            <pc:sldMk cId="68515591" sldId="560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5:42.096" v="344"/>
          <ac:inkMkLst>
            <pc:docMk/>
            <pc:sldMk cId="68515591" sldId="560"/>
            <ac:inkMk id="23646" creationId="{87B366E5-7624-47F3-A592-581796E12957}"/>
          </ac:inkMkLst>
        </pc:inkChg>
        <pc:inkChg chg="add del mod">
          <ac:chgData name="Sherif Khattab" userId="c83b1e15-36f3-4f46-aceb-05aac24c545e" providerId="ADAL" clId="{40561216-C3B6-4E03-B696-C2E8E46E1565}" dt="2021-03-02T14:55:42.227" v="370"/>
          <ac:inkMkLst>
            <pc:docMk/>
            <pc:sldMk cId="68515591" sldId="560"/>
            <ac:inkMk id="23648" creationId="{3F89BC67-AB21-4050-9493-6CA93740F5F8}"/>
          </ac:inkMkLst>
        </pc:inkChg>
        <pc:inkChg chg="add del mod">
          <ac:chgData name="Sherif Khattab" userId="c83b1e15-36f3-4f46-aceb-05aac24c545e" providerId="ADAL" clId="{40561216-C3B6-4E03-B696-C2E8E46E1565}" dt="2021-03-02T14:55:42.163" v="356"/>
          <ac:inkMkLst>
            <pc:docMk/>
            <pc:sldMk cId="68515591" sldId="560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5:42.269" v="383"/>
          <ac:inkMkLst>
            <pc:docMk/>
            <pc:sldMk cId="68515591" sldId="560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5:42.137" v="351"/>
          <ac:inkMkLst>
            <pc:docMk/>
            <pc:sldMk cId="68515591" sldId="560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5:42.116" v="347"/>
          <ac:inkMkLst>
            <pc:docMk/>
            <pc:sldMk cId="68515591" sldId="560"/>
            <ac:inkMk id="23652" creationId="{097A411A-2F8F-4EDF-A93C-A1916E46CE58}"/>
          </ac:inkMkLst>
        </pc:inkChg>
        <pc:inkChg chg="add del mod">
          <ac:chgData name="Sherif Khattab" userId="c83b1e15-36f3-4f46-aceb-05aac24c545e" providerId="ADAL" clId="{40561216-C3B6-4E03-B696-C2E8E46E1565}" dt="2021-03-02T14:55:42.214" v="367"/>
          <ac:inkMkLst>
            <pc:docMk/>
            <pc:sldMk cId="68515591" sldId="560"/>
            <ac:inkMk id="23654" creationId="{0CDA8FA7-3F42-425F-B69F-09FE422E6C20}"/>
          </ac:inkMkLst>
        </pc:inkChg>
        <pc:inkChg chg="add del mod">
          <ac:chgData name="Sherif Khattab" userId="c83b1e15-36f3-4f46-aceb-05aac24c545e" providerId="ADAL" clId="{40561216-C3B6-4E03-B696-C2E8E46E1565}" dt="2021-03-02T14:55:42.189" v="362"/>
          <ac:inkMkLst>
            <pc:docMk/>
            <pc:sldMk cId="68515591" sldId="560"/>
            <ac:inkMk id="23655" creationId="{74C0E38C-8C81-4F69-B2AF-AD53E6E6D970}"/>
          </ac:inkMkLst>
        </pc:inkChg>
        <pc:inkChg chg="add del mod">
          <ac:chgData name="Sherif Khattab" userId="c83b1e15-36f3-4f46-aceb-05aac24c545e" providerId="ADAL" clId="{40561216-C3B6-4E03-B696-C2E8E46E1565}" dt="2021-03-02T14:55:42.241" v="374"/>
          <ac:inkMkLst>
            <pc:docMk/>
            <pc:sldMk cId="68515591" sldId="560"/>
            <ac:inkMk id="23656" creationId="{85585060-B696-4403-8C88-50A6053DBD02}"/>
          </ac:inkMkLst>
        </pc:inkChg>
        <pc:inkChg chg="add del mod">
          <ac:chgData name="Sherif Khattab" userId="c83b1e15-36f3-4f46-aceb-05aac24c545e" providerId="ADAL" clId="{40561216-C3B6-4E03-B696-C2E8E46E1565}" dt="2021-03-02T14:55:42.244" v="375"/>
          <ac:inkMkLst>
            <pc:docMk/>
            <pc:sldMk cId="68515591" sldId="560"/>
            <ac:inkMk id="23657" creationId="{9236DFEA-42B0-4A18-8DB8-43023CBA1AAF}"/>
          </ac:inkMkLst>
        </pc:inkChg>
        <pc:inkChg chg="add del mod">
          <ac:chgData name="Sherif Khattab" userId="c83b1e15-36f3-4f46-aceb-05aac24c545e" providerId="ADAL" clId="{40561216-C3B6-4E03-B696-C2E8E46E1565}" dt="2021-03-02T14:55:42.247" v="376"/>
          <ac:inkMkLst>
            <pc:docMk/>
            <pc:sldMk cId="68515591" sldId="560"/>
            <ac:inkMk id="23658" creationId="{BE3E7B86-3514-4C72-91AF-4648475E24F2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60" creationId="{EB9F504E-52DF-4A05-AB88-BDF5876CA8B9}"/>
          </ac:inkMkLst>
        </pc:inkChg>
        <pc:inkChg chg="add del mod">
          <ac:chgData name="Sherif Khattab" userId="c83b1e15-36f3-4f46-aceb-05aac24c545e" providerId="ADAL" clId="{40561216-C3B6-4E03-B696-C2E8E46E1565}" dt="2021-03-02T14:55:42.264" v="381"/>
          <ac:inkMkLst>
            <pc:docMk/>
            <pc:sldMk cId="68515591" sldId="560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5:42.168" v="357"/>
          <ac:inkMkLst>
            <pc:docMk/>
            <pc:sldMk cId="68515591" sldId="560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5:42.251" v="377"/>
          <ac:inkMkLst>
            <pc:docMk/>
            <pc:sldMk cId="68515591" sldId="560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5:42.207" v="366"/>
          <ac:inkMkLst>
            <pc:docMk/>
            <pc:sldMk cId="68515591" sldId="560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5:42.267" v="382"/>
          <ac:inkMkLst>
            <pc:docMk/>
            <pc:sldMk cId="68515591" sldId="560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5:42.173" v="358"/>
          <ac:inkMkLst>
            <pc:docMk/>
            <pc:sldMk cId="68515591" sldId="560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5:42.217" v="368"/>
          <ac:inkMkLst>
            <pc:docMk/>
            <pc:sldMk cId="68515591" sldId="560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5:42.158" v="355"/>
          <ac:inkMkLst>
            <pc:docMk/>
            <pc:sldMk cId="68515591" sldId="560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5:42.090" v="343"/>
          <ac:inkMkLst>
            <pc:docMk/>
            <pc:sldMk cId="68515591" sldId="560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8.588" v="651"/>
        <pc:sldMkLst>
          <pc:docMk/>
          <pc:sldMk cId="1287194210" sldId="561"/>
        </pc:sldMkLst>
        <pc:grpChg chg="mod">
          <ac:chgData name="Sherif Khattab" userId="c83b1e15-36f3-4f46-aceb-05aac24c545e" providerId="ADAL" clId="{40561216-C3B6-4E03-B696-C2E8E46E1565}" dt="2021-03-02T14:55:21.153" v="297"/>
          <ac:grpSpMkLst>
            <pc:docMk/>
            <pc:sldMk cId="1287194210" sldId="561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21.026" v="264"/>
          <ac:inkMkLst>
            <pc:docMk/>
            <pc:sldMk cId="1287194210" sldId="561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21.094" v="279"/>
          <ac:inkMkLst>
            <pc:docMk/>
            <pc:sldMk cId="1287194210" sldId="561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21.119" v="285"/>
          <ac:inkMkLst>
            <pc:docMk/>
            <pc:sldMk cId="1287194210" sldId="561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21.151" v="296"/>
          <ac:inkMkLst>
            <pc:docMk/>
            <pc:sldMk cId="1287194210" sldId="561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21.146" v="294"/>
          <ac:inkMkLst>
            <pc:docMk/>
            <pc:sldMk cId="1287194210" sldId="561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21.038" v="267"/>
          <ac:inkMkLst>
            <pc:docMk/>
            <pc:sldMk cId="1287194210" sldId="561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21.133" v="289"/>
          <ac:inkMkLst>
            <pc:docMk/>
            <pc:sldMk cId="1287194210" sldId="561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21.045" v="269"/>
          <ac:inkMkLst>
            <pc:docMk/>
            <pc:sldMk cId="1287194210" sldId="561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21.079" v="276"/>
          <ac:inkMkLst>
            <pc:docMk/>
            <pc:sldMk cId="1287194210" sldId="561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21.102" v="281"/>
          <ac:inkMkLst>
            <pc:docMk/>
            <pc:sldMk cId="1287194210" sldId="561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21.012" v="261"/>
          <ac:inkMkLst>
            <pc:docMk/>
            <pc:sldMk cId="1287194210" sldId="561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21.114" v="284"/>
          <ac:inkMkLst>
            <pc:docMk/>
            <pc:sldMk cId="1287194210" sldId="561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21.030" v="265"/>
          <ac:inkMkLst>
            <pc:docMk/>
            <pc:sldMk cId="1287194210" sldId="561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21.122" v="286"/>
          <ac:inkMkLst>
            <pc:docMk/>
            <pc:sldMk cId="1287194210" sldId="561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21.020" v="263"/>
          <ac:inkMkLst>
            <pc:docMk/>
            <pc:sldMk cId="1287194210" sldId="561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21.135" v="290"/>
          <ac:inkMkLst>
            <pc:docMk/>
            <pc:sldMk cId="1287194210" sldId="561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21.052" v="271"/>
          <ac:inkMkLst>
            <pc:docMk/>
            <pc:sldMk cId="1287194210" sldId="561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21.059" v="273"/>
          <ac:inkMkLst>
            <pc:docMk/>
            <pc:sldMk cId="1287194210" sldId="561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21.127" v="287"/>
          <ac:inkMkLst>
            <pc:docMk/>
            <pc:sldMk cId="1287194210" sldId="561"/>
            <ac:inkMk id="23649" creationId="{B2C35B3E-1E36-4705-B4A3-28616001D1F4}"/>
          </ac:inkMkLst>
        </pc:inkChg>
        <pc:inkChg chg="del">
          <ac:chgData name="Sherif Khattab" userId="c83b1e15-36f3-4f46-aceb-05aac24c545e" providerId="ADAL" clId="{40561216-C3B6-4E03-B696-C2E8E46E1565}" dt="2021-03-02T14:55:21" v="260"/>
          <ac:inkMkLst>
            <pc:docMk/>
            <pc:sldMk cId="1287194210" sldId="561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21.106" v="282"/>
          <ac:inkMkLst>
            <pc:docMk/>
            <pc:sldMk cId="1287194210" sldId="561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21.017" v="262"/>
          <ac:inkMkLst>
            <pc:docMk/>
            <pc:sldMk cId="1287194210" sldId="561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21.097" v="280"/>
          <ac:inkMkLst>
            <pc:docMk/>
            <pc:sldMk cId="1287194210" sldId="561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21.141" v="292"/>
          <ac:inkMkLst>
            <pc:docMk/>
            <pc:sldMk cId="1287194210" sldId="561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21.139" v="291"/>
          <ac:inkMkLst>
            <pc:docMk/>
            <pc:sldMk cId="1287194210" sldId="561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21.130" v="288"/>
          <ac:inkMkLst>
            <pc:docMk/>
            <pc:sldMk cId="1287194210" sldId="561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21.034" v="266"/>
          <ac:inkMkLst>
            <pc:docMk/>
            <pc:sldMk cId="1287194210" sldId="561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21.065" v="274"/>
          <ac:inkMkLst>
            <pc:docMk/>
            <pc:sldMk cId="1287194210" sldId="561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21.084" v="277"/>
          <ac:inkMkLst>
            <pc:docMk/>
            <pc:sldMk cId="1287194210" sldId="561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21.090" v="278"/>
          <ac:inkMkLst>
            <pc:docMk/>
            <pc:sldMk cId="1287194210" sldId="561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21.055" v="272"/>
          <ac:inkMkLst>
            <pc:docMk/>
            <pc:sldMk cId="1287194210" sldId="561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21.041" v="268"/>
          <ac:inkMkLst>
            <pc:docMk/>
            <pc:sldMk cId="1287194210" sldId="561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21.110" v="283"/>
          <ac:inkMkLst>
            <pc:docMk/>
            <pc:sldMk cId="1287194210" sldId="561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21.048" v="270"/>
          <ac:inkMkLst>
            <pc:docMk/>
            <pc:sldMk cId="1287194210" sldId="561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21.070" v="275"/>
          <ac:inkMkLst>
            <pc:docMk/>
            <pc:sldMk cId="1287194210" sldId="561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21.149" v="295"/>
          <ac:inkMkLst>
            <pc:docMk/>
            <pc:sldMk cId="1287194210" sldId="561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21.144" v="293"/>
          <ac:inkMkLst>
            <pc:docMk/>
            <pc:sldMk cId="1287194210" sldId="561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0.977" v="652"/>
        <pc:sldMkLst>
          <pc:docMk/>
          <pc:sldMk cId="3311359803" sldId="562"/>
        </pc:sldMkLst>
        <pc:grpChg chg="mod">
          <ac:chgData name="Sherif Khattab" userId="c83b1e15-36f3-4f46-aceb-05aac24c545e" providerId="ADAL" clId="{40561216-C3B6-4E03-B696-C2E8E46E1565}" dt="2021-03-02T14:55:06.810" v="259"/>
          <ac:grpSpMkLst>
            <pc:docMk/>
            <pc:sldMk cId="3311359803" sldId="562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06.686" v="230"/>
          <ac:inkMkLst>
            <pc:docMk/>
            <pc:sldMk cId="3311359803" sldId="562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06.792" v="253"/>
          <ac:inkMkLst>
            <pc:docMk/>
            <pc:sldMk cId="3311359803" sldId="562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06.782" v="249"/>
          <ac:inkMkLst>
            <pc:docMk/>
            <pc:sldMk cId="3311359803" sldId="562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06.752" v="243"/>
          <ac:inkMkLst>
            <pc:docMk/>
            <pc:sldMk cId="3311359803" sldId="562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06.691" v="231"/>
          <ac:inkMkLst>
            <pc:docMk/>
            <pc:sldMk cId="3311359803" sldId="562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06.697" v="232"/>
          <ac:inkMkLst>
            <pc:docMk/>
            <pc:sldMk cId="3311359803" sldId="562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06.761" v="245"/>
          <ac:inkMkLst>
            <pc:docMk/>
            <pc:sldMk cId="3311359803" sldId="562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06.707" v="234"/>
          <ac:inkMkLst>
            <pc:docMk/>
            <pc:sldMk cId="3311359803" sldId="562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06.743" v="241"/>
          <ac:inkMkLst>
            <pc:docMk/>
            <pc:sldMk cId="3311359803" sldId="562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06.795" v="255"/>
          <ac:inkMkLst>
            <pc:docMk/>
            <pc:sldMk cId="3311359803" sldId="562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06.776" v="248"/>
          <ac:inkMkLst>
            <pc:docMk/>
            <pc:sldMk cId="3311359803" sldId="562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06.735" v="240"/>
          <ac:inkMkLst>
            <pc:docMk/>
            <pc:sldMk cId="3311359803" sldId="562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06.748" v="242"/>
          <ac:inkMkLst>
            <pc:docMk/>
            <pc:sldMk cId="3311359803" sldId="562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06.802" v="257"/>
          <ac:inkMkLst>
            <pc:docMk/>
            <pc:sldMk cId="3311359803" sldId="562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06.770" v="247"/>
          <ac:inkMkLst>
            <pc:docMk/>
            <pc:sldMk cId="3311359803" sldId="562"/>
            <ac:inkMk id="23651" creationId="{C741CB12-32FC-4B89-A891-3987A6E6647D}"/>
          </ac:inkMkLst>
        </pc:inkChg>
        <pc:inkChg chg="del">
          <ac:chgData name="Sherif Khattab" userId="c83b1e15-36f3-4f46-aceb-05aac24c545e" providerId="ADAL" clId="{40561216-C3B6-4E03-B696-C2E8E46E1565}" dt="2021-03-02T14:55:06.673" v="229"/>
          <ac:inkMkLst>
            <pc:docMk/>
            <pc:sldMk cId="3311359803" sldId="562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06.805" v="258"/>
          <ac:inkMkLst>
            <pc:docMk/>
            <pc:sldMk cId="3311359803" sldId="562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06.787" v="251"/>
          <ac:inkMkLst>
            <pc:docMk/>
            <pc:sldMk cId="3311359803" sldId="562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06.790" v="252"/>
          <ac:inkMkLst>
            <pc:docMk/>
            <pc:sldMk cId="3311359803" sldId="562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06.794" v="254"/>
          <ac:inkMkLst>
            <pc:docMk/>
            <pc:sldMk cId="3311359803" sldId="562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06.784" v="250"/>
          <ac:inkMkLst>
            <pc:docMk/>
            <pc:sldMk cId="3311359803" sldId="562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06.718" v="237"/>
          <ac:inkMkLst>
            <pc:docMk/>
            <pc:sldMk cId="3311359803" sldId="562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06.756" v="244"/>
          <ac:inkMkLst>
            <pc:docMk/>
            <pc:sldMk cId="3311359803" sldId="562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06.712" v="235"/>
          <ac:inkMkLst>
            <pc:docMk/>
            <pc:sldMk cId="3311359803" sldId="562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06.766" v="246"/>
          <ac:inkMkLst>
            <pc:docMk/>
            <pc:sldMk cId="3311359803" sldId="562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06.723" v="238"/>
          <ac:inkMkLst>
            <pc:docMk/>
            <pc:sldMk cId="3311359803" sldId="562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06.700" v="233"/>
          <ac:inkMkLst>
            <pc:docMk/>
            <pc:sldMk cId="3311359803" sldId="562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06.798" v="256"/>
          <ac:inkMkLst>
            <pc:docMk/>
            <pc:sldMk cId="3311359803" sldId="562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06.732" v="239"/>
          <ac:inkMkLst>
            <pc:docMk/>
            <pc:sldMk cId="3311359803" sldId="562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06.715" v="236"/>
          <ac:inkMkLst>
            <pc:docMk/>
            <pc:sldMk cId="3311359803" sldId="562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3.138" v="653"/>
        <pc:sldMkLst>
          <pc:docMk/>
          <pc:sldMk cId="2378700803" sldId="563"/>
        </pc:sldMkLst>
        <pc:grpChg chg="mod">
          <ac:chgData name="Sherif Khattab" userId="c83b1e15-36f3-4f46-aceb-05aac24c545e" providerId="ADAL" clId="{40561216-C3B6-4E03-B696-C2E8E46E1565}" dt="2021-03-02T14:54:50.889" v="228"/>
          <ac:grpSpMkLst>
            <pc:docMk/>
            <pc:sldMk cId="2378700803" sldId="563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4:50.824" v="216"/>
          <ac:inkMkLst>
            <pc:docMk/>
            <pc:sldMk cId="2378700803" sldId="563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4:50.869" v="224"/>
          <ac:inkMkLst>
            <pc:docMk/>
            <pc:sldMk cId="2378700803" sldId="563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4:50.802" v="212"/>
          <ac:inkMkLst>
            <pc:docMk/>
            <pc:sldMk cId="2378700803" sldId="563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4:50.796" v="211"/>
          <ac:inkMkLst>
            <pc:docMk/>
            <pc:sldMk cId="2378700803" sldId="563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4:50.835" v="218"/>
          <ac:inkMkLst>
            <pc:docMk/>
            <pc:sldMk cId="2378700803" sldId="563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4:50.874" v="225"/>
          <ac:inkMkLst>
            <pc:docMk/>
            <pc:sldMk cId="2378700803" sldId="563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50.840" v="219"/>
          <ac:inkMkLst>
            <pc:docMk/>
            <pc:sldMk cId="2378700803" sldId="563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50.812" v="214"/>
          <ac:inkMkLst>
            <pc:docMk/>
            <pc:sldMk cId="2378700803" sldId="563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50.853" v="221"/>
          <ac:inkMkLst>
            <pc:docMk/>
            <pc:sldMk cId="2378700803" sldId="563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4:50.806" v="213"/>
          <ac:inkMkLst>
            <pc:docMk/>
            <pc:sldMk cId="2378700803" sldId="563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4:50.847" v="220"/>
          <ac:inkMkLst>
            <pc:docMk/>
            <pc:sldMk cId="2378700803" sldId="563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4:50.884" v="227"/>
          <ac:inkMkLst>
            <pc:docMk/>
            <pc:sldMk cId="2378700803" sldId="563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50.791" v="210"/>
          <ac:inkMkLst>
            <pc:docMk/>
            <pc:sldMk cId="2378700803" sldId="563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50.759" v="206"/>
          <ac:inkMkLst>
            <pc:docMk/>
            <pc:sldMk cId="2378700803" sldId="563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50.830" v="217"/>
          <ac:inkMkLst>
            <pc:docMk/>
            <pc:sldMk cId="2378700803" sldId="563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50.859" v="222"/>
          <ac:inkMkLst>
            <pc:docMk/>
            <pc:sldMk cId="2378700803" sldId="563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50.879" v="226"/>
          <ac:inkMkLst>
            <pc:docMk/>
            <pc:sldMk cId="2378700803" sldId="563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50.779" v="208"/>
          <ac:inkMkLst>
            <pc:docMk/>
            <pc:sldMk cId="2378700803" sldId="563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4:50.819" v="215"/>
          <ac:inkMkLst>
            <pc:docMk/>
            <pc:sldMk cId="2378700803" sldId="563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50.773" v="207"/>
          <ac:inkMkLst>
            <pc:docMk/>
            <pc:sldMk cId="2378700803" sldId="563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50.863" v="223"/>
          <ac:inkMkLst>
            <pc:docMk/>
            <pc:sldMk cId="2378700803" sldId="563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50.785" v="209"/>
          <ac:inkMkLst>
            <pc:docMk/>
            <pc:sldMk cId="2378700803" sldId="563"/>
            <ac:inkMk id="23671" creationId="{22A791CB-A7E4-4BA6-AF2C-BA61BDCB17CE}"/>
          </ac:inkMkLst>
        </pc:inkChg>
      </pc:sldChg>
      <pc:sldChg chg="delSp modSp add mod modAnim">
        <pc:chgData name="Sherif Khattab" userId="c83b1e15-36f3-4f46-aceb-05aac24c545e" providerId="ADAL" clId="{40561216-C3B6-4E03-B696-C2E8E46E1565}" dt="2021-03-02T14:59:06.248" v="654"/>
        <pc:sldMkLst>
          <pc:docMk/>
          <pc:sldMk cId="3036780415" sldId="564"/>
        </pc:sldMkLst>
        <pc:grpChg chg="mod">
          <ac:chgData name="Sherif Khattab" userId="c83b1e15-36f3-4f46-aceb-05aac24c545e" providerId="ADAL" clId="{40561216-C3B6-4E03-B696-C2E8E46E1565}" dt="2021-03-02T14:54:39.178" v="205"/>
          <ac:grpSpMkLst>
            <pc:docMk/>
            <pc:sldMk cId="3036780415" sldId="564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1" creationId="{9A2A94DF-3D7E-4EED-B604-5D8B817342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2" creationId="{584289BE-C536-48B0-A5C3-93147F9B5CF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3" creationId="{E9DA26D0-0603-4013-B1FC-7913D6E832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4" creationId="{9CABADF0-6AAD-4A09-B71F-7EFD9B3CCE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5" creationId="{649AA80D-2452-4822-8F19-4001909D74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6" creationId="{87B366E5-7624-47F3-A592-581796E12957}"/>
          </ac:inkMkLst>
        </pc:inkChg>
        <pc:inkChg chg="del">
          <ac:chgData name="Sherif Khattab" userId="c83b1e15-36f3-4f46-aceb-05aac24c545e" providerId="ADAL" clId="{40561216-C3B6-4E03-B696-C2E8E46E1565}" dt="2021-03-02T14:54:25.665" v="192" actId="478"/>
          <ac:inkMkLst>
            <pc:docMk/>
            <pc:sldMk cId="3036780415" sldId="564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39.131" v="197"/>
          <ac:inkMkLst>
            <pc:docMk/>
            <pc:sldMk cId="3036780415" sldId="564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39.126" v="196"/>
          <ac:inkMkLst>
            <pc:docMk/>
            <pc:sldMk cId="3036780415" sldId="564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39.146" v="199"/>
          <ac:inkMkLst>
            <pc:docMk/>
            <pc:sldMk cId="3036780415" sldId="564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39.158" v="201"/>
          <ac:inkMkLst>
            <pc:docMk/>
            <pc:sldMk cId="3036780415" sldId="564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5" creationId="{74C0E38C-8C81-4F69-B2AF-AD53E6E6D9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6" creationId="{85585060-B696-4403-8C88-50A6053DBD0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7" creationId="{9236DFEA-42B0-4A18-8DB8-43023CBA1AA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23.518" v="191" actId="478"/>
          <ac:inkMkLst>
            <pc:docMk/>
            <pc:sldMk cId="3036780415" sldId="564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39.168" v="203"/>
          <ac:inkMkLst>
            <pc:docMk/>
            <pc:sldMk cId="3036780415" sldId="564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39.122" v="195"/>
          <ac:inkMkLst>
            <pc:docMk/>
            <pc:sldMk cId="3036780415" sldId="564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39.173" v="204"/>
          <ac:inkMkLst>
            <pc:docMk/>
            <pc:sldMk cId="3036780415" sldId="564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39.164" v="202"/>
          <ac:inkMkLst>
            <pc:docMk/>
            <pc:sldMk cId="3036780415" sldId="564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4:39.105" v="193"/>
          <ac:inkMkLst>
            <pc:docMk/>
            <pc:sldMk cId="3036780415" sldId="564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39.115" v="194"/>
          <ac:inkMkLst>
            <pc:docMk/>
            <pc:sldMk cId="3036780415" sldId="564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39.152" v="200"/>
          <ac:inkMkLst>
            <pc:docMk/>
            <pc:sldMk cId="3036780415" sldId="564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39.139" v="198"/>
          <ac:inkMkLst>
            <pc:docMk/>
            <pc:sldMk cId="3036780415" sldId="564"/>
            <ac:inkMk id="23671" creationId="{22A791CB-A7E4-4BA6-AF2C-BA61BDCB17CE}"/>
          </ac:inkMkLst>
        </pc:inkChg>
      </pc:sldChg>
      <pc:sldChg chg="delSp add mod modAnim">
        <pc:chgData name="Sherif Khattab" userId="c83b1e15-36f3-4f46-aceb-05aac24c545e" providerId="ADAL" clId="{40561216-C3B6-4E03-B696-C2E8E46E1565}" dt="2021-03-02T14:59:08.379" v="655"/>
        <pc:sldMkLst>
          <pc:docMk/>
          <pc:sldMk cId="868814156" sldId="565"/>
        </pc:sldMkLst>
        <pc:inkChg chg="del">
          <ac:chgData name="Sherif Khattab" userId="c83b1e15-36f3-4f46-aceb-05aac24c545e" providerId="ADAL" clId="{40561216-C3B6-4E03-B696-C2E8E46E1565}" dt="2021-03-02T14:54:03.964" v="187" actId="478"/>
          <ac:inkMkLst>
            <pc:docMk/>
            <pc:sldMk cId="868814156" sldId="565"/>
            <ac:inkMk id="23663" creationId="{1A305F40-A5CC-4159-81BE-FDAA1BBA2F6E}"/>
          </ac:inkMkLst>
        </pc:inkChg>
        <pc:inkChg chg="del">
          <ac:chgData name="Sherif Khattab" userId="c83b1e15-36f3-4f46-aceb-05aac24c545e" providerId="ADAL" clId="{40561216-C3B6-4E03-B696-C2E8E46E1565}" dt="2021-03-02T14:53:49.756" v="184" actId="478"/>
          <ac:inkMkLst>
            <pc:docMk/>
            <pc:sldMk cId="868814156" sldId="565"/>
            <ac:inkMk id="23664" creationId="{1ADA5D77-6340-4E01-B50B-6A36D3D89303}"/>
          </ac:inkMkLst>
        </pc:inkChg>
        <pc:inkChg chg="del">
          <ac:chgData name="Sherif Khattab" userId="c83b1e15-36f3-4f46-aceb-05aac24c545e" providerId="ADAL" clId="{40561216-C3B6-4E03-B696-C2E8E46E1565}" dt="2021-03-02T14:54:06.415" v="188" actId="478"/>
          <ac:inkMkLst>
            <pc:docMk/>
            <pc:sldMk cId="868814156" sldId="565"/>
            <ac:inkMk id="23665" creationId="{12E5FF45-7656-41A0-B8DD-C442FEAF547C}"/>
          </ac:inkMkLst>
        </pc:inkChg>
        <pc:inkChg chg="del">
          <ac:chgData name="Sherif Khattab" userId="c83b1e15-36f3-4f46-aceb-05aac24c545e" providerId="ADAL" clId="{40561216-C3B6-4E03-B696-C2E8E46E1565}" dt="2021-03-02T14:53:54.037" v="186" actId="478"/>
          <ac:inkMkLst>
            <pc:docMk/>
            <pc:sldMk cId="868814156" sldId="565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3:51.986" v="185" actId="478"/>
          <ac:inkMkLst>
            <pc:docMk/>
            <pc:sldMk cId="868814156" sldId="565"/>
            <ac:inkMk id="23667" creationId="{E1A2A440-2E68-4E40-8F14-0F85D39BBDB7}"/>
          </ac:inkMkLst>
        </pc:inkChg>
        <pc:inkChg chg="del">
          <ac:chgData name="Sherif Khattab" userId="c83b1e15-36f3-4f46-aceb-05aac24c545e" providerId="ADAL" clId="{40561216-C3B6-4E03-B696-C2E8E46E1565}" dt="2021-03-02T14:54:08.326" v="189" actId="478"/>
          <ac:inkMkLst>
            <pc:docMk/>
            <pc:sldMk cId="868814156" sldId="565"/>
            <ac:inkMk id="23668" creationId="{B5D7EBA2-DD1F-48CC-90CE-7F21C1DC3392}"/>
          </ac:inkMkLst>
        </pc:inkChg>
        <pc:inkChg chg="del">
          <ac:chgData name="Sherif Khattab" userId="c83b1e15-36f3-4f46-aceb-05aac24c545e" providerId="ADAL" clId="{40561216-C3B6-4E03-B696-C2E8E46E1565}" dt="2021-03-02T14:53:47.733" v="183" actId="478"/>
          <ac:inkMkLst>
            <pc:docMk/>
            <pc:sldMk cId="868814156" sldId="565"/>
            <ac:inkMk id="23670" creationId="{D088E3AE-C158-4537-8CB3-EA808598AAFA}"/>
          </ac:inkMkLst>
        </pc:inkChg>
        <pc:inkChg chg="del">
          <ac:chgData name="Sherif Khattab" userId="c83b1e15-36f3-4f46-aceb-05aac24c545e" providerId="ADAL" clId="{40561216-C3B6-4E03-B696-C2E8E46E1565}" dt="2021-03-02T14:54:10.234" v="190" actId="478"/>
          <ac:inkMkLst>
            <pc:docMk/>
            <pc:sldMk cId="868814156" sldId="565"/>
            <ac:inkMk id="23671" creationId="{22A791CB-A7E4-4BA6-AF2C-BA61BDCB17CE}"/>
          </ac:inkMkLst>
        </pc:inkChg>
      </pc:sldChg>
      <pc:sldChg chg="add modAnim">
        <pc:chgData name="Sherif Khattab" userId="c83b1e15-36f3-4f46-aceb-05aac24c545e" providerId="ADAL" clId="{40561216-C3B6-4E03-B696-C2E8E46E1565}" dt="2021-03-02T14:59:10.917" v="656"/>
        <pc:sldMkLst>
          <pc:docMk/>
          <pc:sldMk cId="1099529074" sldId="566"/>
        </pc:sldMkLst>
      </pc:sldChg>
      <pc:sldChg chg="delSp modSp add modAnim">
        <pc:chgData name="Sherif Khattab" userId="c83b1e15-36f3-4f46-aceb-05aac24c545e" providerId="ADAL" clId="{40561216-C3B6-4E03-B696-C2E8E46E1565}" dt="2021-03-02T14:58:47.356" v="647"/>
        <pc:sldMkLst>
          <pc:docMk/>
          <pc:sldMk cId="1747732605" sldId="567"/>
        </pc:sldMkLst>
        <pc:grpChg chg="mod">
          <ac:chgData name="Sherif Khattab" userId="c83b1e15-36f3-4f46-aceb-05aac24c545e" providerId="ADAL" clId="{40561216-C3B6-4E03-B696-C2E8E46E1565}" dt="2021-03-02T14:56:55.505" v="579"/>
          <ac:grpSpMkLst>
            <pc:docMk/>
            <pc:sldMk cId="1747732605" sldId="56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6:55.468" v="573"/>
          <ac:inkMkLst>
            <pc:docMk/>
            <pc:sldMk cId="1747732605" sldId="567"/>
            <ac:inkMk id="23583" creationId="{EC8BF6A4-0F25-47DF-8764-D97275EAA475}"/>
          </ac:inkMkLst>
        </pc:inkChg>
        <pc:inkChg chg="del mod">
          <ac:chgData name="Sherif Khattab" userId="c83b1e15-36f3-4f46-aceb-05aac24c545e" providerId="ADAL" clId="{40561216-C3B6-4E03-B696-C2E8E46E1565}" dt="2021-03-02T14:56:55.499" v="578"/>
          <ac:inkMkLst>
            <pc:docMk/>
            <pc:sldMk cId="1747732605" sldId="567"/>
            <ac:inkMk id="23584" creationId="{57D69971-0B46-4623-8A6B-3B3C85BCFF69}"/>
          </ac:inkMkLst>
        </pc:inkChg>
        <pc:inkChg chg="del mod">
          <ac:chgData name="Sherif Khattab" userId="c83b1e15-36f3-4f46-aceb-05aac24c545e" providerId="ADAL" clId="{40561216-C3B6-4E03-B696-C2E8E46E1565}" dt="2021-03-02T14:56:55.486" v="576"/>
          <ac:inkMkLst>
            <pc:docMk/>
            <pc:sldMk cId="1747732605" sldId="567"/>
            <ac:inkMk id="23585" creationId="{F8FC187E-9EB1-4A50-98B4-087073282546}"/>
          </ac:inkMkLst>
        </pc:inkChg>
        <pc:inkChg chg="del mod">
          <ac:chgData name="Sherif Khattab" userId="c83b1e15-36f3-4f46-aceb-05aac24c545e" providerId="ADAL" clId="{40561216-C3B6-4E03-B696-C2E8E46E1565}" dt="2021-03-02T14:56:55.480" v="575"/>
          <ac:inkMkLst>
            <pc:docMk/>
            <pc:sldMk cId="1747732605" sldId="567"/>
            <ac:inkMk id="23586" creationId="{1AFE1D24-554E-45CD-A400-2E8FC12D5A0D}"/>
          </ac:inkMkLst>
        </pc:inkChg>
        <pc:inkChg chg="del mod">
          <ac:chgData name="Sherif Khattab" userId="c83b1e15-36f3-4f46-aceb-05aac24c545e" providerId="ADAL" clId="{40561216-C3B6-4E03-B696-C2E8E46E1565}" dt="2021-03-02T14:56:55.474" v="574"/>
          <ac:inkMkLst>
            <pc:docMk/>
            <pc:sldMk cId="1747732605" sldId="567"/>
            <ac:inkMk id="23587" creationId="{FE9728E1-CAAA-43DC-B604-C9D45BF1646D}"/>
          </ac:inkMkLst>
        </pc:inkChg>
        <pc:inkChg chg="del mod">
          <ac:chgData name="Sherif Khattab" userId="c83b1e15-36f3-4f46-aceb-05aac24c545e" providerId="ADAL" clId="{40561216-C3B6-4E03-B696-C2E8E46E1565}" dt="2021-03-02T14:56:55.493" v="577"/>
          <ac:inkMkLst>
            <pc:docMk/>
            <pc:sldMk cId="1747732605" sldId="567"/>
            <ac:inkMk id="23589" creationId="{0A0BC15D-6427-44BD-B8C5-2F74D103D233}"/>
          </ac:inkMkLst>
        </pc:inkChg>
        <pc:inkChg chg="del">
          <ac:chgData name="Sherif Khattab" userId="c83b1e15-36f3-4f46-aceb-05aac24c545e" providerId="ADAL" clId="{40561216-C3B6-4E03-B696-C2E8E46E1565}" dt="2021-03-02T14:56:55.457" v="572"/>
          <ac:inkMkLst>
            <pc:docMk/>
            <pc:sldMk cId="1747732605" sldId="567"/>
            <ac:inkMk id="23590" creationId="{761307AF-16E1-4780-B3AC-E42AB02AF571}"/>
          </ac:inkMkLst>
        </pc:inkChg>
        <pc:inkChg chg="del 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48.859" v="665"/>
        <pc:sldMkLst>
          <pc:docMk/>
          <pc:sldMk cId="388662114" sldId="568"/>
        </pc:sldMkLst>
        <pc:grpChg chg="mod">
          <ac:chgData name="Sherif Khattab" userId="c83b1e15-36f3-4f46-aceb-05aac24c545e" providerId="ADAL" clId="{40561216-C3B6-4E03-B696-C2E8E46E1565}" dt="2021-03-02T14:59:48.859" v="665"/>
          <ac:grpSpMkLst>
            <pc:docMk/>
            <pc:sldMk cId="388662114" sldId="56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9:48.846" v="662"/>
          <ac:inkMkLst>
            <pc:docMk/>
            <pc:sldMk cId="388662114" sldId="568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9:48.837" v="660"/>
          <ac:inkMkLst>
            <pc:docMk/>
            <pc:sldMk cId="388662114" sldId="568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9:48.835" v="659"/>
          <ac:inkMkLst>
            <pc:docMk/>
            <pc:sldMk cId="388662114" sldId="568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9:48.840" v="661"/>
          <ac:inkMkLst>
            <pc:docMk/>
            <pc:sldMk cId="388662114" sldId="568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9:48.855" v="664"/>
          <ac:inkMkLst>
            <pc:docMk/>
            <pc:sldMk cId="388662114" sldId="568"/>
            <ac:inkMk id="23572" creationId="{B9C4A1FB-67E2-4BED-9908-CDD670C3D085}"/>
          </ac:inkMkLst>
        </pc:inkChg>
        <pc:inkChg chg="del mod">
          <ac:chgData name="Sherif Khattab" userId="c83b1e15-36f3-4f46-aceb-05aac24c545e" providerId="ADAL" clId="{40561216-C3B6-4E03-B696-C2E8E46E1565}" dt="2021-03-02T14:59:48.822" v="658"/>
          <ac:inkMkLst>
            <pc:docMk/>
            <pc:sldMk cId="388662114" sldId="568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1.059" v="584"/>
          <ac:inkMkLst>
            <pc:docMk/>
            <pc:sldMk cId="388662114" sldId="568"/>
            <ac:inkMk id="23576" creationId="{D0BE1369-00A5-44C7-8452-53D1B39882EE}"/>
          </ac:inkMkLst>
        </pc:inkChg>
        <pc:inkChg chg="del mod">
          <ac:chgData name="Sherif Khattab" userId="c83b1e15-36f3-4f46-aceb-05aac24c545e" providerId="ADAL" clId="{40561216-C3B6-4E03-B696-C2E8E46E1565}" dt="2021-03-02T14:57:01.057" v="583"/>
          <ac:inkMkLst>
            <pc:docMk/>
            <pc:sldMk cId="388662114" sldId="568"/>
            <ac:inkMk id="23577" creationId="{43BAB690-6EB8-4D2F-9260-3E735FEB4B2D}"/>
          </ac:inkMkLst>
        </pc:inkChg>
        <pc:inkChg chg="del mod">
          <ac:chgData name="Sherif Khattab" userId="c83b1e15-36f3-4f46-aceb-05aac24c545e" providerId="ADAL" clId="{40561216-C3B6-4E03-B696-C2E8E46E1565}" dt="2021-03-02T14:57:01.056" v="582"/>
          <ac:inkMkLst>
            <pc:docMk/>
            <pc:sldMk cId="388662114" sldId="568"/>
            <ac:inkMk id="23578" creationId="{83315C3A-A95B-42AC-9D6D-979EB8D173B6}"/>
          </ac:inkMkLst>
        </pc:inkChg>
        <pc:inkChg chg="del mod">
          <ac:chgData name="Sherif Khattab" userId="c83b1e15-36f3-4f46-aceb-05aac24c545e" providerId="ADAL" clId="{40561216-C3B6-4E03-B696-C2E8E46E1565}" dt="2021-03-02T14:57:01.060" v="585"/>
          <ac:inkMkLst>
            <pc:docMk/>
            <pc:sldMk cId="388662114" sldId="568"/>
            <ac:inkMk id="23579" creationId="{E04171F8-E595-4689-B13C-72E0E4EF4978}"/>
          </ac:inkMkLst>
        </pc:inkChg>
        <pc:inkChg chg="del mod">
          <ac:chgData name="Sherif Khattab" userId="c83b1e15-36f3-4f46-aceb-05aac24c545e" providerId="ADAL" clId="{40561216-C3B6-4E03-B696-C2E8E46E1565}" dt="2021-03-02T14:57:01.061" v="586"/>
          <ac:inkMkLst>
            <pc:docMk/>
            <pc:sldMk cId="388662114" sldId="568"/>
            <ac:inkMk id="23580" creationId="{E8FD612D-4AE1-407E-90A1-CE8B0F7F65A7}"/>
          </ac:inkMkLst>
        </pc:inkChg>
        <pc:inkChg chg="del">
          <ac:chgData name="Sherif Khattab" userId="c83b1e15-36f3-4f46-aceb-05aac24c545e" providerId="ADAL" clId="{40561216-C3B6-4E03-B696-C2E8E46E1565}" dt="2021-03-02T14:57:01.053" v="581"/>
          <ac:inkMkLst>
            <pc:docMk/>
            <pc:sldMk cId="388662114" sldId="568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9:48.851" v="663"/>
          <ac:inkMkLst>
            <pc:docMk/>
            <pc:sldMk cId="388662114" sldId="568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41.947" v="645"/>
        <pc:sldMkLst>
          <pc:docMk/>
          <pc:sldMk cId="3390924536" sldId="569"/>
        </pc:sldMkLst>
        <pc:grpChg chg="mod">
          <ac:chgData name="Sherif Khattab" userId="c83b1e15-36f3-4f46-aceb-05aac24c545e" providerId="ADAL" clId="{40561216-C3B6-4E03-B696-C2E8E46E1565}" dt="2021-03-02T14:57:21.636" v="604"/>
          <ac:grpSpMkLst>
            <pc:docMk/>
            <pc:sldMk cId="3390924536" sldId="56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6" creationId="{B63716A9-A45C-49C7-8CC0-3310F6B827F6}"/>
          </ac:inkMkLst>
        </pc:inkChg>
        <pc:inkChg chg="del mod">
          <ac:chgData name="Sherif Khattab" userId="c83b1e15-36f3-4f46-aceb-05aac24c545e" providerId="ADAL" clId="{40561216-C3B6-4E03-B696-C2E8E46E1565}" dt="2021-03-02T14:57:21.631" v="600"/>
          <ac:inkMkLst>
            <pc:docMk/>
            <pc:sldMk cId="3390924536" sldId="569"/>
            <ac:inkMk id="23558" creationId="{12438C2F-B2BE-423F-8FB0-A8B24276FAA9}"/>
          </ac:inkMkLst>
        </pc:inkChg>
        <pc:inkChg chg="del mod">
          <ac:chgData name="Sherif Khattab" userId="c83b1e15-36f3-4f46-aceb-05aac24c545e" providerId="ADAL" clId="{40561216-C3B6-4E03-B696-C2E8E46E1565}" dt="2021-03-02T14:57:21.635" v="603"/>
          <ac:inkMkLst>
            <pc:docMk/>
            <pc:sldMk cId="3390924536" sldId="569"/>
            <ac:inkMk id="23559" creationId="{63236EA0-8781-4E1D-ACC7-D2AB2BA2975A}"/>
          </ac:inkMkLst>
        </pc:inkChg>
        <pc:inkChg chg="del mod">
          <ac:chgData name="Sherif Khattab" userId="c83b1e15-36f3-4f46-aceb-05aac24c545e" providerId="ADAL" clId="{40561216-C3B6-4E03-B696-C2E8E46E1565}" dt="2021-03-02T14:57:21.621" v="598"/>
          <ac:inkMkLst>
            <pc:docMk/>
            <pc:sldMk cId="3390924536" sldId="569"/>
            <ac:inkMk id="23560" creationId="{8296C127-E688-4138-8B46-A545AA74759F}"/>
          </ac:inkMkLst>
        </pc:inkChg>
        <pc:inkChg chg="del mod">
          <ac:chgData name="Sherif Khattab" userId="c83b1e15-36f3-4f46-aceb-05aac24c545e" providerId="ADAL" clId="{40561216-C3B6-4E03-B696-C2E8E46E1565}" dt="2021-03-02T14:57:21.629" v="599"/>
          <ac:inkMkLst>
            <pc:docMk/>
            <pc:sldMk cId="3390924536" sldId="569"/>
            <ac:inkMk id="23561" creationId="{27B15F83-7325-42D6-B559-2D057C3A0C3F}"/>
          </ac:inkMkLst>
        </pc:inkChg>
        <pc:inkChg chg="del mod">
          <ac:chgData name="Sherif Khattab" userId="c83b1e15-36f3-4f46-aceb-05aac24c545e" providerId="ADAL" clId="{40561216-C3B6-4E03-B696-C2E8E46E1565}" dt="2021-03-02T14:57:21.632" v="601"/>
          <ac:inkMkLst>
            <pc:docMk/>
            <pc:sldMk cId="3390924536" sldId="569"/>
            <ac:inkMk id="23562" creationId="{41609FE5-F416-4C74-A5D0-5EFA0CF8EF70}"/>
          </ac:inkMkLst>
        </pc:inkChg>
        <pc:inkChg chg="del mod">
          <ac:chgData name="Sherif Khattab" userId="c83b1e15-36f3-4f46-aceb-05aac24c545e" providerId="ADAL" clId="{40561216-C3B6-4E03-B696-C2E8E46E1565}" dt="2021-03-02T14:57:21.633" v="602"/>
          <ac:inkMkLst>
            <pc:docMk/>
            <pc:sldMk cId="3390924536" sldId="569"/>
            <ac:inkMk id="23564" creationId="{0479C8AE-E53D-4F3D-9A1F-0B3B4EF8E437}"/>
          </ac:inkMkLst>
        </pc:inkChg>
        <pc:inkChg chg="del 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7:09.225" v="595"/>
          <ac:inkMkLst>
            <pc:docMk/>
            <pc:sldMk cId="3390924536" sldId="569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7:09.203" v="591"/>
          <ac:inkMkLst>
            <pc:docMk/>
            <pc:sldMk cId="3390924536" sldId="569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7:09.218" v="594"/>
          <ac:inkMkLst>
            <pc:docMk/>
            <pc:sldMk cId="3390924536" sldId="569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7:09.213" v="593"/>
          <ac:inkMkLst>
            <pc:docMk/>
            <pc:sldMk cId="3390924536" sldId="569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7:09.198" v="590"/>
          <ac:inkMkLst>
            <pc:docMk/>
            <pc:sldMk cId="3390924536" sldId="569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7:09.193" v="589"/>
          <ac:inkMkLst>
            <pc:docMk/>
            <pc:sldMk cId="3390924536" sldId="569"/>
            <ac:inkMk id="23572" creationId="{B9C4A1FB-67E2-4BED-9908-CDD670C3D085}"/>
          </ac:inkMkLst>
        </pc:inkChg>
        <pc:inkChg chg="del">
          <ac:chgData name="Sherif Khattab" userId="c83b1e15-36f3-4f46-aceb-05aac24c545e" providerId="ADAL" clId="{40561216-C3B6-4E03-B696-C2E8E46E1565}" dt="2021-03-02T14:57:09.186" v="588"/>
          <ac:inkMkLst>
            <pc:docMk/>
            <pc:sldMk cId="3390924536" sldId="569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9.209" v="592"/>
          <ac:inkMkLst>
            <pc:docMk/>
            <pc:sldMk cId="3390924536" sldId="569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7:56.892" v="639"/>
        <pc:sldMkLst>
          <pc:docMk/>
          <pc:sldMk cId="1377651607" sldId="570"/>
        </pc:sldMkLst>
        <pc:grpChg chg="del mod">
          <ac:chgData name="Sherif Khattab" userId="c83b1e15-36f3-4f46-aceb-05aac24c545e" providerId="ADAL" clId="{40561216-C3B6-4E03-B696-C2E8E46E1565}" dt="2021-03-02T14:57:56.892" v="638"/>
          <ac:grpSpMkLst>
            <pc:docMk/>
            <pc:sldMk cId="1377651607" sldId="570"/>
            <ac:grpSpMk id="23672" creationId="{D3B42BF9-8198-43FC-B7E5-062D26193C4A}"/>
          </ac:grpSpMkLst>
        </pc:grpChg>
        <pc:inkChg chg="del mod">
          <ac:chgData name="Sherif Khattab" userId="c83b1e15-36f3-4f46-aceb-05aac24c545e" providerId="ADAL" clId="{40561216-C3B6-4E03-B696-C2E8E46E1565}" dt="2021-03-02T14:57:56.892" v="638"/>
          <ac:inkMkLst>
            <pc:docMk/>
            <pc:sldMk cId="1377651607" sldId="570"/>
            <ac:inkMk id="3" creationId="{B0FBBC0D-35B9-448B-9D52-F9702601D9E2}"/>
          </ac:inkMkLst>
        </pc:inkChg>
        <pc:inkChg chg="del mod">
          <ac:chgData name="Sherif Khattab" userId="c83b1e15-36f3-4f46-aceb-05aac24c545e" providerId="ADAL" clId="{40561216-C3B6-4E03-B696-C2E8E46E1565}" dt="2021-03-02T14:57:56.888" v="636"/>
          <ac:inkMkLst>
            <pc:docMk/>
            <pc:sldMk cId="1377651607" sldId="570"/>
            <ac:inkMk id="5" creationId="{1334F479-0557-4560-B3CA-54D487BC1692}"/>
          </ac:inkMkLst>
        </pc:inkChg>
        <pc:inkChg chg="del mod">
          <ac:chgData name="Sherif Khattab" userId="c83b1e15-36f3-4f46-aceb-05aac24c545e" providerId="ADAL" clId="{40561216-C3B6-4E03-B696-C2E8E46E1565}" dt="2021-03-02T14:57:56.892" v="639"/>
          <ac:inkMkLst>
            <pc:docMk/>
            <pc:sldMk cId="1377651607" sldId="570"/>
            <ac:inkMk id="6" creationId="{C77C32EE-2731-421E-9672-5A63D6E9F538}"/>
          </ac:inkMkLst>
        </pc:inkChg>
        <pc:inkChg chg="del mod">
          <ac:chgData name="Sherif Khattab" userId="c83b1e15-36f3-4f46-aceb-05aac24c545e" providerId="ADAL" clId="{40561216-C3B6-4E03-B696-C2E8E46E1565}" dt="2021-03-02T14:57:56.887" v="635"/>
          <ac:inkMkLst>
            <pc:docMk/>
            <pc:sldMk cId="1377651607" sldId="570"/>
            <ac:inkMk id="34" creationId="{76F4BB3E-F0E4-42AA-ACB1-D0A6A3746F24}"/>
          </ac:inkMkLst>
        </pc:inkChg>
        <pc:inkChg chg="del mod">
          <ac:chgData name="Sherif Khattab" userId="c83b1e15-36f3-4f46-aceb-05aac24c545e" providerId="ADAL" clId="{40561216-C3B6-4E03-B696-C2E8E46E1565}" dt="2021-03-02T14:57:56.886" v="634"/>
          <ac:inkMkLst>
            <pc:docMk/>
            <pc:sldMk cId="1377651607" sldId="570"/>
            <ac:inkMk id="35" creationId="{BB1041F6-9E9F-4186-AC93-4372635DAB2B}"/>
          </ac:inkMkLst>
        </pc:inkChg>
        <pc:inkChg chg="del mod">
          <ac:chgData name="Sherif Khattab" userId="c83b1e15-36f3-4f46-aceb-05aac24c545e" providerId="ADAL" clId="{40561216-C3B6-4E03-B696-C2E8E46E1565}" dt="2021-03-02T14:57:56.888" v="637"/>
          <ac:inkMkLst>
            <pc:docMk/>
            <pc:sldMk cId="1377651607" sldId="570"/>
            <ac:inkMk id="36" creationId="{FBD4DC2C-2A69-4F9C-9FD0-0A2D83A17035}"/>
          </ac:inkMkLst>
        </pc:inkChg>
        <pc:inkChg chg="del mod">
          <ac:chgData name="Sherif Khattab" userId="c83b1e15-36f3-4f46-aceb-05aac24c545e" providerId="ADAL" clId="{40561216-C3B6-4E03-B696-C2E8E46E1565}" dt="2021-03-02T14:57:48.383" v="632"/>
          <ac:inkMkLst>
            <pc:docMk/>
            <pc:sldMk cId="1377651607" sldId="570"/>
            <ac:inkMk id="38" creationId="{08DD68F7-523C-4437-9949-BFD6B8B320B7}"/>
          </ac:inkMkLst>
        </pc:inkChg>
        <pc:inkChg chg="del mod">
          <ac:chgData name="Sherif Khattab" userId="c83b1e15-36f3-4f46-aceb-05aac24c545e" providerId="ADAL" clId="{40561216-C3B6-4E03-B696-C2E8E46E1565}" dt="2021-03-02T14:57:48.381" v="628"/>
          <ac:inkMkLst>
            <pc:docMk/>
            <pc:sldMk cId="1377651607" sldId="570"/>
            <ac:inkMk id="39" creationId="{6B907EBB-5700-4291-BB4C-D8877DB4FFCD}"/>
          </ac:inkMkLst>
        </pc:inkChg>
        <pc:inkChg chg="del mod">
          <ac:chgData name="Sherif Khattab" userId="c83b1e15-36f3-4f46-aceb-05aac24c545e" providerId="ADAL" clId="{40561216-C3B6-4E03-B696-C2E8E46E1565}" dt="2021-03-02T14:57:48.382" v="630"/>
          <ac:inkMkLst>
            <pc:docMk/>
            <pc:sldMk cId="1377651607" sldId="570"/>
            <ac:inkMk id="40" creationId="{D1405003-6795-43E1-B78F-70DFA34AAA56}"/>
          </ac:inkMkLst>
        </pc:inkChg>
        <pc:inkChg chg="del mod">
          <ac:chgData name="Sherif Khattab" userId="c83b1e15-36f3-4f46-aceb-05aac24c545e" providerId="ADAL" clId="{40561216-C3B6-4E03-B696-C2E8E46E1565}" dt="2021-03-02T14:57:48.383" v="631"/>
          <ac:inkMkLst>
            <pc:docMk/>
            <pc:sldMk cId="1377651607" sldId="570"/>
            <ac:inkMk id="41" creationId="{E5C63D8D-A5A2-4ECA-9233-25A9BB4111B0}"/>
          </ac:inkMkLst>
        </pc:inkChg>
        <pc:inkChg chg="del mod">
          <ac:chgData name="Sherif Khattab" userId="c83b1e15-36f3-4f46-aceb-05aac24c545e" providerId="ADAL" clId="{40561216-C3B6-4E03-B696-C2E8E46E1565}" dt="2021-03-02T14:57:48.382" v="629"/>
          <ac:inkMkLst>
            <pc:docMk/>
            <pc:sldMk cId="1377651607" sldId="570"/>
            <ac:inkMk id="42" creationId="{DA8E3D6B-1BC0-4231-B0D7-7B8A4360DECC}"/>
          </ac:inkMkLst>
        </pc:inkChg>
        <pc:inkChg chg="del mod">
          <ac:chgData name="Sherif Khattab" userId="c83b1e15-36f3-4f46-aceb-05aac24c545e" providerId="ADAL" clId="{40561216-C3B6-4E03-B696-C2E8E46E1565}" dt="2021-03-02T14:57:48.379" v="627"/>
          <ac:inkMkLst>
            <pc:docMk/>
            <pc:sldMk cId="1377651607" sldId="570"/>
            <ac:inkMk id="44" creationId="{19C19232-5340-48E5-9ED6-62DEBBCE1215}"/>
          </ac:inkMkLst>
        </pc:inkChg>
        <pc:inkChg chg="del mod">
          <ac:chgData name="Sherif Khattab" userId="c83b1e15-36f3-4f46-aceb-05aac24c545e" providerId="ADAL" clId="{40561216-C3B6-4E03-B696-C2E8E46E1565}" dt="2021-03-02T14:57:42.712" v="625"/>
          <ac:inkMkLst>
            <pc:docMk/>
            <pc:sldMk cId="1377651607" sldId="570"/>
            <ac:inkMk id="45" creationId="{D1B4E85F-AC34-40C2-82B7-32CDF26E2AA9}"/>
          </ac:inkMkLst>
        </pc:inkChg>
        <pc:inkChg chg="del mod">
          <ac:chgData name="Sherif Khattab" userId="c83b1e15-36f3-4f46-aceb-05aac24c545e" providerId="ADAL" clId="{40561216-C3B6-4E03-B696-C2E8E46E1565}" dt="2021-03-02T14:57:42.710" v="623"/>
          <ac:inkMkLst>
            <pc:docMk/>
            <pc:sldMk cId="1377651607" sldId="570"/>
            <ac:inkMk id="46" creationId="{E6BF4D18-EC16-4386-BB86-4E44BAF7C03B}"/>
          </ac:inkMkLst>
        </pc:inkChg>
        <pc:inkChg chg="del mod">
          <ac:chgData name="Sherif Khattab" userId="c83b1e15-36f3-4f46-aceb-05aac24c545e" providerId="ADAL" clId="{40561216-C3B6-4E03-B696-C2E8E46E1565}" dt="2021-03-02T14:57:42.708" v="622"/>
          <ac:inkMkLst>
            <pc:docMk/>
            <pc:sldMk cId="1377651607" sldId="570"/>
            <ac:inkMk id="47" creationId="{02569F11-2943-4F04-87BA-CA8732D937CB}"/>
          </ac:inkMkLst>
        </pc:inkChg>
        <pc:inkChg chg="del mod">
          <ac:chgData name="Sherif Khattab" userId="c83b1e15-36f3-4f46-aceb-05aac24c545e" providerId="ADAL" clId="{40561216-C3B6-4E03-B696-C2E8E46E1565}" dt="2021-03-02T14:57:42.705" v="619"/>
          <ac:inkMkLst>
            <pc:docMk/>
            <pc:sldMk cId="1377651607" sldId="570"/>
            <ac:inkMk id="48" creationId="{B58E1670-F3F7-4DFE-AF3D-056FDA785310}"/>
          </ac:inkMkLst>
        </pc:inkChg>
        <pc:inkChg chg="del mod">
          <ac:chgData name="Sherif Khattab" userId="c83b1e15-36f3-4f46-aceb-05aac24c545e" providerId="ADAL" clId="{40561216-C3B6-4E03-B696-C2E8E46E1565}" dt="2021-03-02T14:57:42.707" v="621"/>
          <ac:inkMkLst>
            <pc:docMk/>
            <pc:sldMk cId="1377651607" sldId="570"/>
            <ac:inkMk id="49" creationId="{19257841-2019-40BC-AD69-87A73EC0948B}"/>
          </ac:inkMkLst>
        </pc:inkChg>
        <pc:inkChg chg="del mod">
          <ac:chgData name="Sherif Khattab" userId="c83b1e15-36f3-4f46-aceb-05aac24c545e" providerId="ADAL" clId="{40561216-C3B6-4E03-B696-C2E8E46E1565}" dt="2021-03-02T14:57:42.707" v="620"/>
          <ac:inkMkLst>
            <pc:docMk/>
            <pc:sldMk cId="1377651607" sldId="570"/>
            <ac:inkMk id="50" creationId="{26C81269-5964-499B-83AC-4B4F3ECF46D9}"/>
          </ac:inkMkLst>
        </pc:inkChg>
        <pc:inkChg chg="del mod">
          <ac:chgData name="Sherif Khattab" userId="c83b1e15-36f3-4f46-aceb-05aac24c545e" providerId="ADAL" clId="{40561216-C3B6-4E03-B696-C2E8E46E1565}" dt="2021-03-02T14:57:42.712" v="624"/>
          <ac:inkMkLst>
            <pc:docMk/>
            <pc:sldMk cId="1377651607" sldId="570"/>
            <ac:inkMk id="51" creationId="{20368D2C-01B3-405E-89B9-A7788F5F56C4}"/>
          </ac:inkMkLst>
        </pc:inkChg>
        <pc:inkChg chg="del mod">
          <ac:chgData name="Sherif Khattab" userId="c83b1e15-36f3-4f46-aceb-05aac24c545e" providerId="ADAL" clId="{40561216-C3B6-4E03-B696-C2E8E46E1565}" dt="2021-03-02T14:57:36.647" v="616"/>
          <ac:inkMkLst>
            <pc:docMk/>
            <pc:sldMk cId="1377651607" sldId="570"/>
            <ac:inkMk id="53" creationId="{4B0B24DC-2DC7-4C85-8BDA-CB5171C1850E}"/>
          </ac:inkMkLst>
        </pc:inkChg>
        <pc:inkChg chg="del mod">
          <ac:chgData name="Sherif Khattab" userId="c83b1e15-36f3-4f46-aceb-05aac24c545e" providerId="ADAL" clId="{40561216-C3B6-4E03-B696-C2E8E46E1565}" dt="2021-03-02T14:57:36.645" v="614"/>
          <ac:inkMkLst>
            <pc:docMk/>
            <pc:sldMk cId="1377651607" sldId="570"/>
            <ac:inkMk id="54" creationId="{FAA76FFB-4F7B-44CF-9E3F-7D873ACD011E}"/>
          </ac:inkMkLst>
        </pc:inkChg>
        <pc:inkChg chg="del mod">
          <ac:chgData name="Sherif Khattab" userId="c83b1e15-36f3-4f46-aceb-05aac24c545e" providerId="ADAL" clId="{40561216-C3B6-4E03-B696-C2E8E46E1565}" dt="2021-03-02T14:57:36.644" v="613"/>
          <ac:inkMkLst>
            <pc:docMk/>
            <pc:sldMk cId="1377651607" sldId="570"/>
            <ac:inkMk id="55" creationId="{2A509FA3-B322-44A6-A5B7-3B6A64FF271C}"/>
          </ac:inkMkLst>
        </pc:inkChg>
        <pc:inkChg chg="del mod">
          <ac:chgData name="Sherif Khattab" userId="c83b1e15-36f3-4f46-aceb-05aac24c545e" providerId="ADAL" clId="{40561216-C3B6-4E03-B696-C2E8E46E1565}" dt="2021-03-02T14:57:36.638" v="612"/>
          <ac:inkMkLst>
            <pc:docMk/>
            <pc:sldMk cId="1377651607" sldId="570"/>
            <ac:inkMk id="56" creationId="{9FB1D72E-EF06-4758-9CAE-0C2AFAB761B2}"/>
          </ac:inkMkLst>
        </pc:inkChg>
        <pc:inkChg chg="del mod">
          <ac:chgData name="Sherif Khattab" userId="c83b1e15-36f3-4f46-aceb-05aac24c545e" providerId="ADAL" clId="{40561216-C3B6-4E03-B696-C2E8E46E1565}" dt="2021-03-02T14:57:36.648" v="617"/>
          <ac:inkMkLst>
            <pc:docMk/>
            <pc:sldMk cId="1377651607" sldId="570"/>
            <ac:inkMk id="58" creationId="{AD54C535-8A13-4466-B936-FDE4EE0D13AB}"/>
          </ac:inkMkLst>
        </pc:inkChg>
        <pc:inkChg chg="del mod">
          <ac:chgData name="Sherif Khattab" userId="c83b1e15-36f3-4f46-aceb-05aac24c545e" providerId="ADAL" clId="{40561216-C3B6-4E03-B696-C2E8E46E1565}" dt="2021-03-02T14:57:36.646" v="615"/>
          <ac:inkMkLst>
            <pc:docMk/>
            <pc:sldMk cId="1377651607" sldId="570"/>
            <ac:inkMk id="59" creationId="{8191728A-6391-4424-97E9-9D875C21CABB}"/>
          </ac:inkMkLst>
        </pc:inkChg>
        <pc:inkChg chg="del mod">
          <ac:chgData name="Sherif Khattab" userId="c83b1e15-36f3-4f46-aceb-05aac24c545e" providerId="ADAL" clId="{40561216-C3B6-4E03-B696-C2E8E46E1565}" dt="2021-03-02T14:57:28.877" v="609"/>
          <ac:inkMkLst>
            <pc:docMk/>
            <pc:sldMk cId="1377651607" sldId="570"/>
            <ac:inkMk id="61" creationId="{3873DDFB-3276-4A9C-A452-0E255D449AE0}"/>
          </ac:inkMkLst>
        </pc:inkChg>
        <pc:inkChg chg="del mod">
          <ac:chgData name="Sherif Khattab" userId="c83b1e15-36f3-4f46-aceb-05aac24c545e" providerId="ADAL" clId="{40561216-C3B6-4E03-B696-C2E8E46E1565}" dt="2021-03-02T14:57:28.875" v="607"/>
          <ac:inkMkLst>
            <pc:docMk/>
            <pc:sldMk cId="1377651607" sldId="570"/>
            <ac:inkMk id="62" creationId="{6CA89F45-C596-4B44-8218-2E80CDFD9AC1}"/>
          </ac:inkMkLst>
        </pc:inkChg>
        <pc:inkChg chg="del mod">
          <ac:chgData name="Sherif Khattab" userId="c83b1e15-36f3-4f46-aceb-05aac24c545e" providerId="ADAL" clId="{40561216-C3B6-4E03-B696-C2E8E46E1565}" dt="2021-03-02T14:57:28.878" v="610"/>
          <ac:inkMkLst>
            <pc:docMk/>
            <pc:sldMk cId="1377651607" sldId="570"/>
            <ac:inkMk id="63" creationId="{C0DC48F3-13CB-48CD-943B-D376DED3D452}"/>
          </ac:inkMkLst>
        </pc:inkChg>
        <pc:inkChg chg="del mod">
          <ac:chgData name="Sherif Khattab" userId="c83b1e15-36f3-4f46-aceb-05aac24c545e" providerId="ADAL" clId="{40561216-C3B6-4E03-B696-C2E8E46E1565}" dt="2021-03-02T14:57:28.876" v="608"/>
          <ac:inkMkLst>
            <pc:docMk/>
            <pc:sldMk cId="1377651607" sldId="570"/>
            <ac:inkMk id="23552" creationId="{AD02388C-420C-4C10-A5B7-33825C4777B5}"/>
          </ac:inkMkLst>
        </pc:inkChg>
        <pc:inkChg chg="del">
          <ac:chgData name="Sherif Khattab" userId="c83b1e15-36f3-4f46-aceb-05aac24c545e" providerId="ADAL" clId="{40561216-C3B6-4E03-B696-C2E8E46E1565}" dt="2021-03-02T14:57:28.872" v="606"/>
          <ac:inkMkLst>
            <pc:docMk/>
            <pc:sldMk cId="1377651607" sldId="570"/>
            <ac:inkMk id="23556" creationId="{B63716A9-A45C-49C7-8CC0-3310F6B827F6}"/>
          </ac:inkMkLst>
        </pc:inkChg>
      </pc:sldChg>
      <pc:sldChg chg="add del">
        <pc:chgData name="Sherif Khattab" userId="c83b1e15-36f3-4f46-aceb-05aac24c545e" providerId="ADAL" clId="{40561216-C3B6-4E03-B696-C2E8E46E1565}" dt="2021-03-02T14:57:14.674" v="597"/>
        <pc:sldMkLst>
          <pc:docMk/>
          <pc:sldMk cId="2705297987" sldId="570"/>
        </pc:sldMkLst>
      </pc:sldChg>
      <pc:sldChg chg="add modAnim">
        <pc:chgData name="Sherif Khattab" userId="c83b1e15-36f3-4f46-aceb-05aac24c545e" providerId="ADAL" clId="{40561216-C3B6-4E03-B696-C2E8E46E1565}" dt="2021-03-02T14:58:39.602" v="644"/>
        <pc:sldMkLst>
          <pc:docMk/>
          <pc:sldMk cId="1670379455" sldId="571"/>
        </pc:sldMkLst>
      </pc:sldChg>
      <pc:sldChg chg="add modAnim">
        <pc:chgData name="Sherif Khattab" userId="c83b1e15-36f3-4f46-aceb-05aac24c545e" providerId="ADAL" clId="{40561216-C3B6-4E03-B696-C2E8E46E1565}" dt="2021-03-02T14:58:37.306" v="643"/>
        <pc:sldMkLst>
          <pc:docMk/>
          <pc:sldMk cId="3115630515" sldId="572"/>
        </pc:sldMkLst>
      </pc:sldChg>
      <pc:sldChg chg="add modAnim">
        <pc:chgData name="Sherif Khattab" userId="c83b1e15-36f3-4f46-aceb-05aac24c545e" providerId="ADAL" clId="{40561216-C3B6-4E03-B696-C2E8E46E1565}" dt="2021-03-02T14:58:34.646" v="642"/>
        <pc:sldMkLst>
          <pc:docMk/>
          <pc:sldMk cId="3693182178" sldId="573"/>
        </pc:sldMkLst>
      </pc:sldChg>
      <pc:sldChg chg="add modAnim">
        <pc:chgData name="Sherif Khattab" userId="c83b1e15-36f3-4f46-aceb-05aac24c545e" providerId="ADAL" clId="{40561216-C3B6-4E03-B696-C2E8E46E1565}" dt="2021-03-02T14:58:32.151" v="641"/>
        <pc:sldMkLst>
          <pc:docMk/>
          <pc:sldMk cId="1917878205" sldId="574"/>
        </pc:sldMkLst>
      </pc:sldChg>
      <pc:sldChg chg="add">
        <pc:chgData name="Sherif Khattab" userId="c83b1e15-36f3-4f46-aceb-05aac24c545e" providerId="ADAL" clId="{40561216-C3B6-4E03-B696-C2E8E46E1565}" dt="2021-03-02T14:59:43.634" v="657"/>
        <pc:sldMkLst>
          <pc:docMk/>
          <pc:sldMk cId="86902699" sldId="575"/>
        </pc:sldMkLst>
      </pc:sldChg>
      <pc:sldChg chg="add">
        <pc:chgData name="Sherif Khattab" userId="c83b1e15-36f3-4f46-aceb-05aac24c545e" providerId="ADAL" clId="{40561216-C3B6-4E03-B696-C2E8E46E1565}" dt="2021-03-02T15:11:50.930" v="788"/>
        <pc:sldMkLst>
          <pc:docMk/>
          <pc:sldMk cId="1417188528" sldId="576"/>
        </pc:sldMkLst>
      </pc:sldChg>
      <pc:sldChg chg="add">
        <pc:chgData name="Sherif Khattab" userId="c83b1e15-36f3-4f46-aceb-05aac24c545e" providerId="ADAL" clId="{40561216-C3B6-4E03-B696-C2E8E46E1565}" dt="2021-03-02T15:12:00.394" v="797"/>
        <pc:sldMkLst>
          <pc:docMk/>
          <pc:sldMk cId="3517715337" sldId="577"/>
        </pc:sldMkLst>
      </pc:sldChg>
      <pc:sldChg chg="add">
        <pc:chgData name="Sherif Khattab" userId="c83b1e15-36f3-4f46-aceb-05aac24c545e" providerId="ADAL" clId="{40561216-C3B6-4E03-B696-C2E8E46E1565}" dt="2021-03-02T15:12:07.374" v="805"/>
        <pc:sldMkLst>
          <pc:docMk/>
          <pc:sldMk cId="3183407000" sldId="578"/>
        </pc:sldMkLst>
      </pc:sldChg>
      <pc:sldChg chg="add">
        <pc:chgData name="Sherif Khattab" userId="c83b1e15-36f3-4f46-aceb-05aac24c545e" providerId="ADAL" clId="{40561216-C3B6-4E03-B696-C2E8E46E1565}" dt="2021-03-02T15:12:14.258" v="814"/>
        <pc:sldMkLst>
          <pc:docMk/>
          <pc:sldMk cId="1432894990" sldId="579"/>
        </pc:sldMkLst>
      </pc:sldChg>
      <pc:sldChg chg="add">
        <pc:chgData name="Sherif Khattab" userId="c83b1e15-36f3-4f46-aceb-05aac24c545e" providerId="ADAL" clId="{40561216-C3B6-4E03-B696-C2E8E46E1565}" dt="2021-03-02T15:12:20.689" v="823"/>
        <pc:sldMkLst>
          <pc:docMk/>
          <pc:sldMk cId="1883612794" sldId="580"/>
        </pc:sldMkLst>
      </pc:sldChg>
      <pc:sldChg chg="add">
        <pc:chgData name="Sherif Khattab" userId="c83b1e15-36f3-4f46-aceb-05aac24c545e" providerId="ADAL" clId="{40561216-C3B6-4E03-B696-C2E8E46E1565}" dt="2021-03-02T15:12:27.002" v="832"/>
        <pc:sldMkLst>
          <pc:docMk/>
          <pc:sldMk cId="1594120570" sldId="581"/>
        </pc:sldMkLst>
      </pc:sldChg>
      <pc:sldChg chg="add">
        <pc:chgData name="Sherif Khattab" userId="c83b1e15-36f3-4f46-aceb-05aac24c545e" providerId="ADAL" clId="{40561216-C3B6-4E03-B696-C2E8E46E1565}" dt="2021-03-02T15:12:32.814" v="840"/>
        <pc:sldMkLst>
          <pc:docMk/>
          <pc:sldMk cId="3049654475" sldId="582"/>
        </pc:sldMkLst>
      </pc:sldChg>
      <pc:sldChg chg="add">
        <pc:chgData name="Sherif Khattab" userId="c83b1e15-36f3-4f46-aceb-05aac24c545e" providerId="ADAL" clId="{40561216-C3B6-4E03-B696-C2E8E46E1565}" dt="2021-03-02T15:12:37.715" v="847"/>
        <pc:sldMkLst>
          <pc:docMk/>
          <pc:sldMk cId="2799572395" sldId="583"/>
        </pc:sldMkLst>
      </pc:sldChg>
      <pc:sldChg chg="add">
        <pc:chgData name="Sherif Khattab" userId="c83b1e15-36f3-4f46-aceb-05aac24c545e" providerId="ADAL" clId="{40561216-C3B6-4E03-B696-C2E8E46E1565}" dt="2021-03-02T15:12:42.495" v="854"/>
        <pc:sldMkLst>
          <pc:docMk/>
          <pc:sldMk cId="1377987034" sldId="584"/>
        </pc:sldMkLst>
      </pc:sldChg>
      <pc:sldChg chg="add">
        <pc:chgData name="Sherif Khattab" userId="c83b1e15-36f3-4f46-aceb-05aac24c545e" providerId="ADAL" clId="{40561216-C3B6-4E03-B696-C2E8E46E1565}" dt="2021-03-02T15:12:47.463" v="862"/>
        <pc:sldMkLst>
          <pc:docMk/>
          <pc:sldMk cId="2782214765" sldId="585"/>
        </pc:sldMkLst>
      </pc:sldChg>
      <pc:sldChg chg="add">
        <pc:chgData name="Sherif Khattab" userId="c83b1e15-36f3-4f46-aceb-05aac24c545e" providerId="ADAL" clId="{40561216-C3B6-4E03-B696-C2E8E46E1565}" dt="2021-03-02T15:12:52.867" v="869"/>
        <pc:sldMkLst>
          <pc:docMk/>
          <pc:sldMk cId="3635695113" sldId="586"/>
        </pc:sldMkLst>
      </pc:sldChg>
      <pc:sldChg chg="add">
        <pc:chgData name="Sherif Khattab" userId="c83b1e15-36f3-4f46-aceb-05aac24c545e" providerId="ADAL" clId="{40561216-C3B6-4E03-B696-C2E8E46E1565}" dt="2021-03-02T15:12:58.446" v="877"/>
        <pc:sldMkLst>
          <pc:docMk/>
          <pc:sldMk cId="2826360827" sldId="587"/>
        </pc:sldMkLst>
      </pc:sldChg>
      <pc:sldChg chg="add del">
        <pc:chgData name="Sherif Khattab" userId="c83b1e15-36f3-4f46-aceb-05aac24c545e" providerId="ADAL" clId="{40561216-C3B6-4E03-B696-C2E8E46E1565}" dt="2021-03-02T15:13:12.608" v="885"/>
        <pc:sldMkLst>
          <pc:docMk/>
          <pc:sldMk cId="1680381744" sldId="588"/>
        </pc:sldMkLst>
      </pc:sldChg>
      <pc:sldChg chg="add">
        <pc:chgData name="Sherif Khattab" userId="c83b1e15-36f3-4f46-aceb-05aac24c545e" providerId="ADAL" clId="{40561216-C3B6-4E03-B696-C2E8E46E1565}" dt="2021-03-02T15:13:16.543" v="88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</pc:chgInfo>
</file>

<file path=ppt/media/audio1.bin>
</file>

<file path=ppt/media/image1.png>
</file>

<file path=ppt/media/image10.png>
</file>

<file path=ppt/media/image11.tif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164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00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ED4F-1F9C-EC40-85D4-919A230AE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318AA-4178-CE44-A539-18DDE85C2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EA3DF-9E75-6A4A-A53C-B3C257C4C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FF73C-E63F-6447-9638-ECAD7F3636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F85AC-5756-DE47-A8BC-D327AF2FA3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EBF50EF-BEEF-0647-95DC-C9B1774045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8A488-A82A-B94A-9BA9-29A08590CB0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018337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BE12-FD4C-D842-9017-78E3DBFF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47F74-8D4F-0A4C-B3D9-141273A7B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3035C-8AF4-414C-BD7E-9384226C9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5CC1D-BA29-1D4F-B8A5-77C55D09FF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DE243-B850-404D-9056-CF817082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55A263D-A5B8-AB48-A2FD-034DC9B970B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E25F4-429F-D044-B4C6-8AE7F0D666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068532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7005-DE7F-034C-B8B8-0052CF98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B772B-1FE2-E64F-B5F7-0BA2D1A0E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13719-DBB5-344D-81C8-21524A482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72B7A-271F-7945-ADCD-A09A3BA155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DB3946-8D12-7C44-A112-0BADE80A8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05474C2-FF0A-8C42-B867-6BEC4E62E2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594380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809CC8-2C07-BA48-A247-BFDDAE7E5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65475" y="587975"/>
            <a:ext cx="2247139" cy="64677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540D1-E299-A74A-8E05-994109CBD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057" y="587975"/>
            <a:ext cx="6573408" cy="64677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6B61E-1CAD-4240-8FFC-C7082D458B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56F6C-A022-C442-B032-99688C8EA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AB57130-354F-8747-A850-E5160C0060C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C7E0799-2BD1-CB48-A70A-E7D48478FB4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30737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59B5-5824-EB48-85F3-943BCDAD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69C22-A956-C540-99A3-AC6FFE98A34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265" y="847728"/>
            <a:ext cx="9622097" cy="3117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6B04D-7D5D-CA44-AF3B-F29023300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0265" y="4226931"/>
            <a:ext cx="9622097" cy="276101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89717-6E68-6745-8BBA-BBC56FE01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194815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AD9C-ED6C-514D-86E2-648F93BED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21880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4EE021DD-610C-EF4D-B556-C6D7BF58D7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17E5D-F592-714D-BF4D-DA616FD4227A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50266" y="7209182"/>
            <a:ext cx="1597786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142723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0083D-2D8A-E644-9233-5AD7B381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95F06-1E1E-0742-98A9-2B35F65E78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21412" y="839964"/>
            <a:ext cx="5361241" cy="6080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CD4C52A-F090-5D4C-BC03-705CF94AB9A0}"/>
              </a:ext>
            </a:extLst>
          </p:cNvPr>
          <p:cNvSpPr>
            <a:spLocks noGrp="1"/>
          </p:cNvSpPr>
          <p:nvPr>
            <p:ph type="chart" sz="half" idx="2"/>
          </p:nvPr>
        </p:nvSpPr>
        <p:spPr>
          <a:xfrm>
            <a:off x="5852160" y="866978"/>
            <a:ext cx="4010578" cy="605358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D3F17-7C8E-FE44-B834-C9B44D4031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7D03E-4299-CD4C-B7C9-8AAA7D526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B013AC8-0080-C84E-939A-5ED5D5C637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BF76A-7C3F-A049-B22E-E6343E17442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21413" y="7223690"/>
            <a:ext cx="1578512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226695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79D4-1699-AF46-A670-3749485A1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C43BB-F123-E943-8338-8C8FFDF29A1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63661" y="838102"/>
            <a:ext cx="4706722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AC41A-1CF1-6445-90A4-37F7C2B34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5137" y="838102"/>
            <a:ext cx="4857601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9EFE-D2AC-2140-B1D8-84137DAECC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3BA98-BADD-244E-A5A2-3CF878EA3B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E735D223-18D3-1544-9F9A-B15121BE3A9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C41B0-984C-1145-9B14-169564DBEBC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63661" y="7223690"/>
            <a:ext cx="1665139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80593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DE0A-9006-B44F-8444-0983E3A4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DD2-27D8-D94A-8161-E619C4DBC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10" y="839964"/>
            <a:ext cx="9727952" cy="26458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43CE6-6BFB-E94B-89A2-1F9F62B9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10" y="3653843"/>
            <a:ext cx="9727952" cy="3276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CABC-2633-C341-8D02-0AC2EABFC4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394165" y="7199557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84289-FE2C-F243-96F9-723D413BAC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19955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0845F13-F333-9840-82F7-CDCC56310B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A2EBE-6E41-284F-967A-788AA49C14E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44410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894698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26B3B-2A25-4C42-9521-5EA324E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AD348-99A8-E04D-9A97-85211D57B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2537" y="839964"/>
            <a:ext cx="4841476" cy="59362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85FD-FC09-BA46-A279-3BAF9F9C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1832" y="847728"/>
            <a:ext cx="4682939" cy="592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6C04D-8574-324A-B05E-244FC83608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13275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573EA-F1A9-1D40-80F3-8FD54714B1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74745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6A200811-D62E-E146-B54E-71D4FDD7FAF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0550B-B03E-EF45-991A-D09847E9C0D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92537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06870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3981453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59331934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5074686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6240375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3100822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8568508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94293251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20724518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3401327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8003742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443581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40" name="Rectangle 8">
            <a:extLst>
              <a:ext uri="{FF2B5EF4-FFF2-40B4-BE49-F238E27FC236}">
                <a16:creationId xmlns:a16="http://schemas.microsoft.com/office/drawing/2014/main" id="{15EF34C1-3043-E340-88FC-E4453F453AE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2068" y="2015913"/>
            <a:ext cx="8568531" cy="12599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95241" name="Rectangle 9">
            <a:extLst>
              <a:ext uri="{FF2B5EF4-FFF2-40B4-BE49-F238E27FC236}">
                <a16:creationId xmlns:a16="http://schemas.microsoft.com/office/drawing/2014/main" id="{8862CA38-0B6B-3A4E-BE3F-B7B2DC74E38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76073" y="4283816"/>
            <a:ext cx="7896490" cy="243589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95242" name="Rectangle 10">
            <a:extLst>
              <a:ext uri="{FF2B5EF4-FFF2-40B4-BE49-F238E27FC236}">
                <a16:creationId xmlns:a16="http://schemas.microsoft.com/office/drawing/2014/main" id="{F5A18B71-ECB8-B246-B612-DE3029594AA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1176073" y="7055697"/>
            <a:ext cx="7896490" cy="325486"/>
          </a:xfrm>
        </p:spPr>
        <p:txBody>
          <a:bodyPr/>
          <a:lstStyle>
            <a:lvl1pPr>
              <a:defRPr sz="1543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9349501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144332694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22371263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21636295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9721923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22478609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3833638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8C73A-7AE9-DC40-BE42-BA33CAC9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83" y="587975"/>
            <a:ext cx="8568531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4003259-645A-084A-9F68-BE13F710B8E8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924057" y="1595932"/>
            <a:ext cx="8948305" cy="545976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BAA65-23E1-2A45-8FAA-BB06FE10B8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617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4FF087-41B1-554F-9BBA-F5DC2D6940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88557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CB6C7380-164C-3D4C-A99F-147A0D800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4F5D4A8-8B44-594A-8B01-2DBDFA26FB4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924057" y="7223690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18378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3253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59088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C346-2443-3A4F-803B-9F851FCA1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2149"/>
            <a:ext cx="10080625" cy="779646"/>
          </a:xfrm>
          <a:solidFill>
            <a:srgbClr val="004E9D"/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5562-F1EE-5745-974A-BE7240C94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4F57A9-E1CF-024F-86B6-96D490D8AA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1B2B4-14BA-F844-9B31-EF816CAECC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4C6FECB-344A-3F43-9238-350A77DE6A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21248F7-C090-F345-8FA7-A3D5FE4115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36231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43CB-70FA-7047-AB80-4C5167F0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E526A-5DDF-FF4C-AE73-9FAFECF93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2646"/>
            </a:lvl1pPr>
            <a:lvl2pPr marL="503972" indent="0">
              <a:buNone/>
              <a:defRPr sz="2205"/>
            </a:lvl2pPr>
            <a:lvl3pPr marL="1007943" indent="0">
              <a:buNone/>
              <a:defRPr sz="198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88C6A-581E-FB42-B5B2-373B27E3EB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9A6DD-2098-6247-97EE-E768650E0B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74C441-F061-9849-AF6F-05990397984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B0396DA-F5C4-3A42-AD9A-86C24FB05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259841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7E623-2613-6A40-9F09-3D59BAA1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9300-ACCF-5F48-AF28-A0D174EF1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057" y="1595932"/>
            <a:ext cx="4389272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28E80-F1A6-5744-9CEC-E7F92DD75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1340" y="1595932"/>
            <a:ext cx="4391023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B74C-E0C5-DF4B-A45F-1728A8F32E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EAD0-624F-EF48-A253-9C3C5724F2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31D99C-3CB9-374A-80FB-91D9D69706D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0052CC-AD07-DD49-9090-902D9491B4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95549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3301-FD87-B34D-BA91-B4D6E6DD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54749-6995-6246-8805-1B8749EC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8F8B9-4EDE-1B47-988F-76F8A9097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3EFE3-2CD0-8C4F-9E06-7AB614C89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7" y="1853171"/>
            <a:ext cx="4286016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E6A17-AC91-584F-BC87-BB673083D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7" y="2761381"/>
            <a:ext cx="4286016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0926F1-8DC8-DD43-81B3-613AB9CB9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EE06C4-57C2-7A43-B698-04692B512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7F143A-C9A6-0346-8A91-3D8B4CBB960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1EDD7B9-0D06-5F42-9674-412479497D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31905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CAC3-00A2-CB44-A782-DEF98CA8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970B3-32D4-FD49-AF49-1CC06EE3AA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73DA6-284F-4342-B9CF-629B5D80FC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834447-1A1E-F44C-A8E7-D088B3EB2C5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2BB8A-BF57-DC4D-98BB-D8FA64D7697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12257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CC2DDD-CA28-A544-93A6-56974014E4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36D2C4-F0F7-5C45-943C-4FCBC0D1E7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A11AA7-CD97-4F4A-A482-E6996A796A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86E58-DA13-AA49-944A-720903DC0E9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97503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7" name="Rectangle 9">
            <a:extLst>
              <a:ext uri="{FF2B5EF4-FFF2-40B4-BE49-F238E27FC236}">
                <a16:creationId xmlns:a16="http://schemas.microsoft.com/office/drawing/2014/main" id="{94EE2C83-8C85-AA46-A5EF-D4DE821A0F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9625"/>
            <a:ext cx="10080625" cy="779646"/>
          </a:xfrm>
          <a:prstGeom prst="rect">
            <a:avLst/>
          </a:prstGeom>
          <a:solidFill>
            <a:srgbClr val="00246C"/>
          </a:solidFill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94218" name="Rectangle 10">
            <a:extLst>
              <a:ext uri="{FF2B5EF4-FFF2-40B4-BE49-F238E27FC236}">
                <a16:creationId xmlns:a16="http://schemas.microsoft.com/office/drawing/2014/main" id="{39C791F7-FABB-1D40-9A01-6B2D71633A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2131" y="914400"/>
            <a:ext cx="9670232" cy="6141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94219" name="Rectangle 11">
            <a:extLst>
              <a:ext uri="{FF2B5EF4-FFF2-40B4-BE49-F238E27FC236}">
                <a16:creationId xmlns:a16="http://schemas.microsoft.com/office/drawing/2014/main" id="{E784B232-9976-D34E-9615-4C4EC87F1C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58127" y="7223690"/>
            <a:ext cx="5964370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j-lt"/>
              </a:defRPr>
            </a:lvl1pPr>
          </a:lstStyle>
          <a:p>
            <a:r>
              <a:rPr lang="en-US" altLang="en-US"/>
              <a:t>CS 1550 – Operating Systems – Sherif Khattab</a:t>
            </a:r>
            <a:endParaRPr lang="en-US" altLang="en-US" dirty="0"/>
          </a:p>
        </p:txBody>
      </p:sp>
      <p:sp>
        <p:nvSpPr>
          <p:cNvPr id="94220" name="Rectangle 12">
            <a:extLst>
              <a:ext uri="{FF2B5EF4-FFF2-40B4-BE49-F238E27FC236}">
                <a16:creationId xmlns:a16="http://schemas.microsoft.com/office/drawing/2014/main" id="{24F069D5-1C34-214A-AA91-0C75014366E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452337" y="7223690"/>
            <a:ext cx="420026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j-lt"/>
              </a:defRPr>
            </a:lvl1pPr>
          </a:lstStyle>
          <a:p>
            <a:pPr algn="l"/>
            <a:endParaRPr lang="en-US" altLang="en-US" dirty="0"/>
          </a:p>
        </p:txBody>
      </p:sp>
      <p:sp>
        <p:nvSpPr>
          <p:cNvPr id="94221" name="Rectangle 13">
            <a:extLst>
              <a:ext uri="{FF2B5EF4-FFF2-40B4-BE49-F238E27FC236}">
                <a16:creationId xmlns:a16="http://schemas.microsoft.com/office/drawing/2014/main" id="{249D518D-8247-754B-B382-4A25BD46843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2132" y="7209182"/>
            <a:ext cx="1617044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</a:defRPr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966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</p:sldLayoutIdLst>
  <p:transition/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5pPr>
      <a:lvl6pPr marL="503972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6pPr>
      <a:lvl7pPr marL="1007943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7pPr>
      <a:lvl8pPr marL="1511915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8pPr>
      <a:lvl9pPr marL="2015886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77979" indent="-377979" algn="l" rtl="0" fontAlgn="base">
        <a:spcBef>
          <a:spcPct val="1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 kern="1200">
          <a:solidFill>
            <a:schemeClr val="tx1"/>
          </a:solidFill>
          <a:latin typeface="+mj-lt"/>
          <a:ea typeface="+mn-ea"/>
          <a:cs typeface="+mn-cs"/>
        </a:defRPr>
      </a:lvl1pPr>
      <a:lvl2pPr marL="818954" indent="-314982" algn="l" rtl="0" fontAlgn="base">
        <a:spcBef>
          <a:spcPct val="1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800" kern="1200">
          <a:solidFill>
            <a:schemeClr val="tx1"/>
          </a:solidFill>
          <a:latin typeface="+mj-lt"/>
          <a:ea typeface="+mn-ea"/>
          <a:cs typeface="+mn-cs"/>
        </a:defRPr>
      </a:lvl2pPr>
      <a:lvl3pPr marL="1259929" indent="-251986" algn="l" rtl="0" fontAlgn="base">
        <a:spcBef>
          <a:spcPct val="5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763900" indent="-251986" algn="l" rtl="0" fontAlgn="base">
        <a:spcBef>
          <a:spcPct val="5000"/>
        </a:spcBef>
        <a:spcAft>
          <a:spcPct val="0"/>
        </a:spcAft>
        <a:buClr>
          <a:schemeClr val="tx2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4pPr>
      <a:lvl5pPr marL="2267872" indent="-251986" algn="l" rtl="0" fontAlgn="base">
        <a:spcBef>
          <a:spcPct val="5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5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2023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B517A5D-7DE4-BD0A-1667-65B2317E1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3964453"/>
            <a:ext cx="2349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2D096-10E3-4F37-87EE-4830C114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and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725A-CB21-4162-8C07-FBDF0C4F8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A2A8F-6F2C-4284-B437-EA25EF64E7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A2D5E-3762-4229-8D72-955844D54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850EC3-03E7-4F13-BA40-44A5983A1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79" y="1219200"/>
            <a:ext cx="8227488" cy="548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34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C23222E-1EEB-3B4D-9DFD-EA1C4EF424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a block index for allocation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CB625FD6-C403-4E45-9BEE-76055D684C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269675" cy="6506358"/>
          </a:xfrm>
        </p:spPr>
        <p:txBody>
          <a:bodyPr/>
          <a:lstStyle/>
          <a:p>
            <a:r>
              <a:rPr lang="en-US" altLang="en-US" dirty="0"/>
              <a:t>Store file block addresses in an array</a:t>
            </a:r>
          </a:p>
          <a:p>
            <a:pPr lvl="1"/>
            <a:r>
              <a:rPr lang="en-US" altLang="en-US" dirty="0"/>
              <a:t>Array itself is stored in a disk block</a:t>
            </a:r>
          </a:p>
          <a:p>
            <a:pPr lvl="1"/>
            <a:r>
              <a:rPr lang="en-US" altLang="en-US" dirty="0"/>
              <a:t>Directory has a pointer to this disk block</a:t>
            </a:r>
          </a:p>
          <a:p>
            <a:pPr lvl="1"/>
            <a:r>
              <a:rPr lang="en-US" altLang="en-US" dirty="0"/>
              <a:t>Non-existent blocks indicated by -1</a:t>
            </a:r>
          </a:p>
          <a:p>
            <a:r>
              <a:rPr lang="en-US" altLang="en-US" dirty="0"/>
              <a:t>Random access easy</a:t>
            </a:r>
          </a:p>
          <a:p>
            <a:r>
              <a:rPr lang="en-US" altLang="en-US" dirty="0"/>
              <a:t>Limit on file size?</a:t>
            </a:r>
          </a:p>
          <a:p>
            <a:endParaRPr lang="en-US" alt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6B8AD71D-29AD-F54C-888C-75DC732E6A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B87011F-94B2-1D41-8959-71F0F8A0F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D0D3AED-E89E-5243-844F-36965EB746AB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33BC925D-46EC-9C42-96A7-7B0140351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2762" y="3445602"/>
            <a:ext cx="503978" cy="6754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C1BEFEB0-A531-4645-8CF6-44E681D99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5179EE9F-DD6B-2D46-A5DA-375C4770C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56C73ED4-0DDE-E344-AE72-ADD43E6E9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4871790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B0AD0FA9-D378-EB4D-83E7-2D43CEC15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4684C6D-DCD7-8F41-B520-FBAD92C01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0E61E869-8335-8E4D-A111-7F8BE5C6D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9475E6DB-D13B-E24E-A213-4E54F7536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8" name="Text Box 12">
            <a:extLst>
              <a:ext uri="{FF2B5EF4-FFF2-40B4-BE49-F238E27FC236}">
                <a16:creationId xmlns:a16="http://schemas.microsoft.com/office/drawing/2014/main" id="{2E8F48FD-9543-CA42-BE83-5AEACB57D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5789" name="Text Box 13">
            <a:extLst>
              <a:ext uri="{FF2B5EF4-FFF2-40B4-BE49-F238E27FC236}">
                <a16:creationId xmlns:a16="http://schemas.microsoft.com/office/drawing/2014/main" id="{8FCF2E57-7B1F-5048-843C-5AF15A501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C60A254-0864-0E49-BC2C-9256AFA28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0799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5791" name="Text Box 15">
            <a:extLst>
              <a:ext uri="{FF2B5EF4-FFF2-40B4-BE49-F238E27FC236}">
                <a16:creationId xmlns:a16="http://schemas.microsoft.com/office/drawing/2014/main" id="{EFB96719-8C13-E247-891D-0A7CB7A62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4756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5792" name="Text Box 16">
            <a:extLst>
              <a:ext uri="{FF2B5EF4-FFF2-40B4-BE49-F238E27FC236}">
                <a16:creationId xmlns:a16="http://schemas.microsoft.com/office/drawing/2014/main" id="{96EDFECE-C05A-D64A-816E-9B5E322E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883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5793" name="Text Box 17">
            <a:extLst>
              <a:ext uri="{FF2B5EF4-FFF2-40B4-BE49-F238E27FC236}">
                <a16:creationId xmlns:a16="http://schemas.microsoft.com/office/drawing/2014/main" id="{80677956-2E2A-5C46-9D8B-D787CC0E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840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5794" name="Text Box 18">
            <a:extLst>
              <a:ext uri="{FF2B5EF4-FFF2-40B4-BE49-F238E27FC236}">
                <a16:creationId xmlns:a16="http://schemas.microsoft.com/office/drawing/2014/main" id="{D754E868-1BCB-F645-9AA6-F220E0BE0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8798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5795" name="Text Box 19">
            <a:extLst>
              <a:ext uri="{FF2B5EF4-FFF2-40B4-BE49-F238E27FC236}">
                <a16:creationId xmlns:a16="http://schemas.microsoft.com/office/drawing/2014/main" id="{6EE604F3-2500-7845-8B62-8C84B5205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2755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5796" name="Rectangle 20">
            <a:extLst>
              <a:ext uri="{FF2B5EF4-FFF2-40B4-BE49-F238E27FC236}">
                <a16:creationId xmlns:a16="http://schemas.microsoft.com/office/drawing/2014/main" id="{B18855E5-88C5-2948-B318-3DA749466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7" name="Rectangle 21">
            <a:extLst>
              <a:ext uri="{FF2B5EF4-FFF2-40B4-BE49-F238E27FC236}">
                <a16:creationId xmlns:a16="http://schemas.microsoft.com/office/drawing/2014/main" id="{7C2B6F59-B4E9-CC40-8FC3-901A364CDA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8" name="Rectangle 22">
            <a:extLst>
              <a:ext uri="{FF2B5EF4-FFF2-40B4-BE49-F238E27FC236}">
                <a16:creationId xmlns:a16="http://schemas.microsoft.com/office/drawing/2014/main" id="{778C0A9D-5D18-514A-8390-F78E98243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9" name="Rectangle 23">
            <a:extLst>
              <a:ext uri="{FF2B5EF4-FFF2-40B4-BE49-F238E27FC236}">
                <a16:creationId xmlns:a16="http://schemas.microsoft.com/office/drawing/2014/main" id="{E9E2842E-A9C6-9F45-848A-C7CD50CFD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800" name="Text Box 24">
            <a:extLst>
              <a:ext uri="{FF2B5EF4-FFF2-40B4-BE49-F238E27FC236}">
                <a16:creationId xmlns:a16="http://schemas.microsoft.com/office/drawing/2014/main" id="{9A516143-EFCB-9749-B66C-D1556D79A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01" name="Text Box 25">
            <a:extLst>
              <a:ext uri="{FF2B5EF4-FFF2-40B4-BE49-F238E27FC236}">
                <a16:creationId xmlns:a16="http://schemas.microsoft.com/office/drawing/2014/main" id="{5F3825D3-52A0-0341-96D4-F69BE9A7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5802" name="Text Box 26">
            <a:extLst>
              <a:ext uri="{FF2B5EF4-FFF2-40B4-BE49-F238E27FC236}">
                <a16:creationId xmlns:a16="http://schemas.microsoft.com/office/drawing/2014/main" id="{E1364A03-5DD1-774B-8DC4-92FEFDC4E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0267" y="5762503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5803" name="Text Box 27">
            <a:extLst>
              <a:ext uri="{FF2B5EF4-FFF2-40B4-BE49-F238E27FC236}">
                <a16:creationId xmlns:a16="http://schemas.microsoft.com/office/drawing/2014/main" id="{203BACC6-49D8-DC4C-9D21-5DBEC3406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386" y="5762503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5804" name="AutoShape 28">
            <a:extLst>
              <a:ext uri="{FF2B5EF4-FFF2-40B4-BE49-F238E27FC236}">
                <a16:creationId xmlns:a16="http://schemas.microsoft.com/office/drawing/2014/main" id="{76F9EFC7-8085-474A-8648-5A826F2E8CBE}"/>
              </a:ext>
            </a:extLst>
          </p:cNvPr>
          <p:cNvCxnSpPr>
            <a:cxnSpLocks noChangeShapeType="1"/>
            <a:stCxn id="75805" idx="2"/>
            <a:endCxn id="75781" idx="2"/>
          </p:cNvCxnSpPr>
          <p:nvPr/>
        </p:nvCxnSpPr>
        <p:spPr bwMode="auto">
          <a:xfrm rot="5400000">
            <a:off x="5838278" y="3233860"/>
            <a:ext cx="2939874" cy="1679928"/>
          </a:xfrm>
          <a:prstGeom prst="curvedConnector3">
            <a:avLst>
              <a:gd name="adj1" fmla="val 108569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05" name="Rectangle 29">
            <a:extLst>
              <a:ext uri="{FF2B5EF4-FFF2-40B4-BE49-F238E27FC236}">
                <a16:creationId xmlns:a16="http://schemas.microsoft.com/office/drawing/2014/main" id="{F474C739-DAEE-DD4F-88FD-4067292A2A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2183906"/>
            <a:ext cx="2687884" cy="419982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grades      4	4802</a:t>
            </a:r>
          </a:p>
        </p:txBody>
      </p:sp>
      <p:sp>
        <p:nvSpPr>
          <p:cNvPr id="75806" name="Text Box 30">
            <a:extLst>
              <a:ext uri="{FF2B5EF4-FFF2-40B4-BE49-F238E27FC236}">
                <a16:creationId xmlns:a16="http://schemas.microsoft.com/office/drawing/2014/main" id="{29A18CCD-9350-D94B-ACC5-B1356D942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1149" y="1766836"/>
            <a:ext cx="265906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Name	index	size</a:t>
            </a:r>
          </a:p>
        </p:txBody>
      </p:sp>
      <p:sp>
        <p:nvSpPr>
          <p:cNvPr id="75807" name="Rectangle 31">
            <a:extLst>
              <a:ext uri="{FF2B5EF4-FFF2-40B4-BE49-F238E27FC236}">
                <a16:creationId xmlns:a16="http://schemas.microsoft.com/office/drawing/2014/main" id="{6AB4743F-1191-6344-83A7-8C311D1F3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251989" cy="33598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08" name="AutoShape 32">
            <a:extLst>
              <a:ext uri="{FF2B5EF4-FFF2-40B4-BE49-F238E27FC236}">
                <a16:creationId xmlns:a16="http://schemas.microsoft.com/office/drawing/2014/main" id="{933EDD5E-6B28-5E4A-96F4-9BF8C572A1EC}"/>
              </a:ext>
            </a:extLst>
          </p:cNvPr>
          <p:cNvCxnSpPr>
            <a:cxnSpLocks noChangeShapeType="1"/>
            <a:stCxn id="75807" idx="0"/>
            <a:endCxn id="75811" idx="0"/>
          </p:cNvCxnSpPr>
          <p:nvPr/>
        </p:nvCxnSpPr>
        <p:spPr bwMode="auto">
          <a:xfrm flipH="1" flipV="1">
            <a:off x="5670285" y="4101823"/>
            <a:ext cx="671971" cy="755968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09" name="AutoShape 33">
            <a:extLst>
              <a:ext uri="{FF2B5EF4-FFF2-40B4-BE49-F238E27FC236}">
                <a16:creationId xmlns:a16="http://schemas.microsoft.com/office/drawing/2014/main" id="{53F8F7A2-E663-9141-B0C0-885C77D52265}"/>
              </a:ext>
            </a:extLst>
          </p:cNvPr>
          <p:cNvCxnSpPr>
            <a:cxnSpLocks noChangeShapeType="1"/>
            <a:stCxn id="75807" idx="2"/>
            <a:endCxn id="75811" idx="2"/>
          </p:cNvCxnSpPr>
          <p:nvPr/>
        </p:nvCxnSpPr>
        <p:spPr bwMode="auto">
          <a:xfrm flipH="1">
            <a:off x="5670285" y="5221775"/>
            <a:ext cx="671971" cy="923960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10" name="Rectangle 34">
            <a:extLst>
              <a:ext uri="{FF2B5EF4-FFF2-40B4-BE49-F238E27FC236}">
                <a16:creationId xmlns:a16="http://schemas.microsoft.com/office/drawing/2014/main" id="{9E14C94D-2477-0045-9A4E-7FD942A8D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11" name="Rectangle 35">
            <a:extLst>
              <a:ext uri="{FF2B5EF4-FFF2-40B4-BE49-F238E27FC236}">
                <a16:creationId xmlns:a16="http://schemas.microsoft.com/office/drawing/2014/main" id="{5D6FC302-4237-824F-90F5-FF967121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12" name="AutoShape 36">
            <a:extLst>
              <a:ext uri="{FF2B5EF4-FFF2-40B4-BE49-F238E27FC236}">
                <a16:creationId xmlns:a16="http://schemas.microsoft.com/office/drawing/2014/main" id="{8FD5B7DE-2DC6-5E43-8780-0D9D2AD68B10}"/>
              </a:ext>
            </a:extLst>
          </p:cNvPr>
          <p:cNvCxnSpPr>
            <a:cxnSpLocks noChangeShapeType="1"/>
            <a:stCxn id="75781" idx="3"/>
            <a:endCxn id="75780" idx="2"/>
          </p:cNvCxnSpPr>
          <p:nvPr/>
        </p:nvCxnSpPr>
        <p:spPr bwMode="auto">
          <a:xfrm flipH="1" flipV="1">
            <a:off x="6464751" y="4121073"/>
            <a:ext cx="255489" cy="1086703"/>
          </a:xfrm>
          <a:prstGeom prst="curvedConnector4">
            <a:avLst>
              <a:gd name="adj1" fmla="val -98630"/>
              <a:gd name="adj2" fmla="val 65542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3" name="AutoShape 37">
            <a:extLst>
              <a:ext uri="{FF2B5EF4-FFF2-40B4-BE49-F238E27FC236}">
                <a16:creationId xmlns:a16="http://schemas.microsoft.com/office/drawing/2014/main" id="{2CD4F6EA-E9F2-7B44-9749-32FA7EDA28F4}"/>
              </a:ext>
            </a:extLst>
          </p:cNvPr>
          <p:cNvCxnSpPr>
            <a:cxnSpLocks noChangeShapeType="1"/>
            <a:stCxn id="75781" idx="3"/>
            <a:endCxn id="75785" idx="2"/>
          </p:cNvCxnSpPr>
          <p:nvPr/>
        </p:nvCxnSpPr>
        <p:spPr bwMode="auto">
          <a:xfrm>
            <a:off x="6720240" y="5207775"/>
            <a:ext cx="1763924" cy="335986"/>
          </a:xfrm>
          <a:prstGeom prst="curvedConnector4">
            <a:avLst>
              <a:gd name="adj1" fmla="val 21329"/>
              <a:gd name="adj2" fmla="val 17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4" name="AutoShape 38">
            <a:extLst>
              <a:ext uri="{FF2B5EF4-FFF2-40B4-BE49-F238E27FC236}">
                <a16:creationId xmlns:a16="http://schemas.microsoft.com/office/drawing/2014/main" id="{8A0AF310-B52C-8C4A-A897-A0CF22653B63}"/>
              </a:ext>
            </a:extLst>
          </p:cNvPr>
          <p:cNvCxnSpPr>
            <a:cxnSpLocks noChangeShapeType="1"/>
            <a:stCxn id="75781" idx="3"/>
            <a:endCxn id="75787" idx="2"/>
          </p:cNvCxnSpPr>
          <p:nvPr/>
        </p:nvCxnSpPr>
        <p:spPr bwMode="auto">
          <a:xfrm>
            <a:off x="6720240" y="5207775"/>
            <a:ext cx="2771881" cy="335986"/>
          </a:xfrm>
          <a:prstGeom prst="curvedConnector4">
            <a:avLst>
              <a:gd name="adj1" fmla="val 8144"/>
              <a:gd name="adj2" fmla="val 229167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5" name="AutoShape 39">
            <a:extLst>
              <a:ext uri="{FF2B5EF4-FFF2-40B4-BE49-F238E27FC236}">
                <a16:creationId xmlns:a16="http://schemas.microsoft.com/office/drawing/2014/main" id="{9317ECDD-AFB6-A747-825B-BC51BE7D4DDE}"/>
              </a:ext>
            </a:extLst>
          </p:cNvPr>
          <p:cNvCxnSpPr>
            <a:cxnSpLocks noChangeShapeType="1"/>
            <a:stCxn id="75781" idx="3"/>
            <a:endCxn id="75797" idx="2"/>
          </p:cNvCxnSpPr>
          <p:nvPr/>
        </p:nvCxnSpPr>
        <p:spPr bwMode="auto">
          <a:xfrm>
            <a:off x="6720240" y="5207776"/>
            <a:ext cx="755968" cy="1679928"/>
          </a:xfrm>
          <a:prstGeom prst="curvedConnector4">
            <a:avLst>
              <a:gd name="adj1" fmla="val 33333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6" name="AutoShape 40">
            <a:extLst>
              <a:ext uri="{FF2B5EF4-FFF2-40B4-BE49-F238E27FC236}">
                <a16:creationId xmlns:a16="http://schemas.microsoft.com/office/drawing/2014/main" id="{5088DAE4-F461-6B4E-BC1C-F178FD4C9F8E}"/>
              </a:ext>
            </a:extLst>
          </p:cNvPr>
          <p:cNvCxnSpPr>
            <a:cxnSpLocks noChangeShapeType="1"/>
            <a:stCxn id="75781" idx="3"/>
            <a:endCxn id="75796" idx="2"/>
          </p:cNvCxnSpPr>
          <p:nvPr/>
        </p:nvCxnSpPr>
        <p:spPr bwMode="auto">
          <a:xfrm flipH="1">
            <a:off x="6468251" y="5207776"/>
            <a:ext cx="251989" cy="1679928"/>
          </a:xfrm>
          <a:prstGeom prst="curvedConnector4">
            <a:avLst>
              <a:gd name="adj1" fmla="val -100000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33808976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4289D-3036-498A-AD3E-30173565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File Size for Indexed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5D1F7-83E0-4181-9FA7-70D6C0E12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C644C-BB5C-4D48-B9A1-35946338D9F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27E2-201A-4284-9D97-7528163256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12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A48C2F-EF2E-4FA7-9C62-33895025B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86" y="1093644"/>
            <a:ext cx="8532908" cy="56897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BE805-FB9C-4073-A1E1-2F5086E87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145" y="777131"/>
            <a:ext cx="2900774" cy="193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61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9D1E-82FB-413A-8775-77A14065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vs index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480C-CEA4-40E6-B745-DB0470620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3614F-7A1F-455C-9767-91CE2212FA0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A46EA-492A-448D-B0F4-D72BE7090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13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E0641E-6DA2-4406-9067-BDFD616D4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81" y="1281720"/>
            <a:ext cx="8581507" cy="572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88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13" name="Rectangle 9">
            <a:extLst>
              <a:ext uri="{FF2B5EF4-FFF2-40B4-BE49-F238E27FC236}">
                <a16:creationId xmlns:a16="http://schemas.microsoft.com/office/drawing/2014/main" id="{ED4B8D5A-5626-604D-BA59-879252A68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Unix Fast File System indexing scheme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3E725C-2EF9-EC40-8BF4-BE1FFDEA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8" name="Footer Placeholder 2">
            <a:extLst>
              <a:ext uri="{FF2B5EF4-FFF2-40B4-BE49-F238E27FC236}">
                <a16:creationId xmlns:a16="http://schemas.microsoft.com/office/drawing/2014/main" id="{7061A4AF-E589-CE45-906D-CD192D84552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79" name="Slide Number Placeholder 3">
            <a:extLst>
              <a:ext uri="{FF2B5EF4-FFF2-40B4-BE49-F238E27FC236}">
                <a16:creationId xmlns:a16="http://schemas.microsoft.com/office/drawing/2014/main" id="{34F8F383-419E-1343-AC51-4C992D0F67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B9CC44AF-F125-8C43-ACF6-72584215F824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941" name="Rectangle 37">
            <a:extLst>
              <a:ext uri="{FF2B5EF4-FFF2-40B4-BE49-F238E27FC236}">
                <a16:creationId xmlns:a16="http://schemas.microsoft.com/office/drawing/2014/main" id="{DAF2F0CD-E5CC-2C42-9F4A-072A1D6C1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047740"/>
            <a:ext cx="251989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60" name="Rectangle 56">
            <a:extLst>
              <a:ext uri="{FF2B5EF4-FFF2-40B4-BE49-F238E27FC236}">
                <a16:creationId xmlns:a16="http://schemas.microsoft.com/office/drawing/2014/main" id="{0E61836F-8C84-5948-BFDB-226522770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375768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1" name="Rectangle 57">
            <a:extLst>
              <a:ext uri="{FF2B5EF4-FFF2-40B4-BE49-F238E27FC236}">
                <a16:creationId xmlns:a16="http://schemas.microsoft.com/office/drawing/2014/main" id="{F284598C-DCDE-1841-A5EA-E3745B452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123779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2" name="Rectangle 58">
            <a:extLst>
              <a:ext uri="{FF2B5EF4-FFF2-40B4-BE49-F238E27FC236}">
                <a16:creationId xmlns:a16="http://schemas.microsoft.com/office/drawing/2014/main" id="{4CD99B70-6BE4-0349-BC9B-8A5DFEC96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3" name="Rectangle 59">
            <a:extLst>
              <a:ext uri="{FF2B5EF4-FFF2-40B4-BE49-F238E27FC236}">
                <a16:creationId xmlns:a16="http://schemas.microsoft.com/office/drawing/2014/main" id="{A81A3836-70BF-544C-BA30-71A06B9D5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6" name="Rectangle 2">
            <a:extLst>
              <a:ext uri="{FF2B5EF4-FFF2-40B4-BE49-F238E27FC236}">
                <a16:creationId xmlns:a16="http://schemas.microsoft.com/office/drawing/2014/main" id="{4768E6BA-421C-B24A-BF90-34B03BB81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94783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7447DA1E-AA68-4E4A-A5D4-0095AA1F1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4283815"/>
            <a:ext cx="1763924" cy="1007957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Direct pointers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FE6C8E16-9559-EC48-BFD4-8C40754A7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123779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D9CEDE7C-24A0-5441-8B6B-B361CDADE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955786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24009022-076F-494A-B389-F9933080C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787794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A877DE85-92FC-AE46-8879-B3198E787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619801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2" name="Rectangle 8">
            <a:extLst>
              <a:ext uri="{FF2B5EF4-FFF2-40B4-BE49-F238E27FC236}">
                <a16:creationId xmlns:a16="http://schemas.microsoft.com/office/drawing/2014/main" id="{E8BD1E46-52A9-FE4C-8A6B-60003417A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451808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4" name="Text Box 10">
            <a:extLst>
              <a:ext uri="{FF2B5EF4-FFF2-40B4-BE49-F238E27FC236}">
                <a16:creationId xmlns:a16="http://schemas.microsoft.com/office/drawing/2014/main" id="{4AD6F39C-BDFA-1D41-B995-338F5851F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5692" y="6803707"/>
            <a:ext cx="626775" cy="435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47672" rIns="0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ctr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inode</a:t>
            </a:r>
          </a:p>
        </p:txBody>
      </p:sp>
      <p:sp>
        <p:nvSpPr>
          <p:cNvPr id="123915" name="Rectangle 11">
            <a:extLst>
              <a:ext uri="{FF2B5EF4-FFF2-40B4-BE49-F238E27FC236}">
                <a16:creationId xmlns:a16="http://schemas.microsoft.com/office/drawing/2014/main" id="{22422EA5-0C0A-1140-B317-33EBA264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09990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6" name="Rectangle 12">
            <a:extLst>
              <a:ext uri="{FF2B5EF4-FFF2-40B4-BE49-F238E27FC236}">
                <a16:creationId xmlns:a16="http://schemas.microsoft.com/office/drawing/2014/main" id="{EEA78704-835C-574F-A2C7-75ECA051F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939873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7" name="Rectangle 13">
            <a:extLst>
              <a:ext uri="{FF2B5EF4-FFF2-40B4-BE49-F238E27FC236}">
                <a16:creationId xmlns:a16="http://schemas.microsoft.com/office/drawing/2014/main" id="{478962C1-FB07-A94A-A1DB-7A8A1DCD5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335985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8" name="Rectangle 14">
            <a:extLst>
              <a:ext uri="{FF2B5EF4-FFF2-40B4-BE49-F238E27FC236}">
                <a16:creationId xmlns:a16="http://schemas.microsoft.com/office/drawing/2014/main" id="{0EB42A3F-F737-A842-8F95-D5A21259C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19981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9" name="Rectangle 15">
            <a:extLst>
              <a:ext uri="{FF2B5EF4-FFF2-40B4-BE49-F238E27FC236}">
                <a16:creationId xmlns:a16="http://schemas.microsoft.com/office/drawing/2014/main" id="{508703E3-0453-0041-BDD6-AFE6100BE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619801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0" name="Rectangle 16">
            <a:extLst>
              <a:ext uri="{FF2B5EF4-FFF2-40B4-BE49-F238E27FC236}">
                <a16:creationId xmlns:a16="http://schemas.microsoft.com/office/drawing/2014/main" id="{ED47FAF5-AC20-0345-9F45-A2061BE5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45976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1" name="Rectangle 17">
            <a:extLst>
              <a:ext uri="{FF2B5EF4-FFF2-40B4-BE49-F238E27FC236}">
                <a16:creationId xmlns:a16="http://schemas.microsoft.com/office/drawing/2014/main" id="{DDF3154E-B548-0B4C-80EB-07F8311D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87974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2" name="Rectangle 18">
            <a:extLst>
              <a:ext uri="{FF2B5EF4-FFF2-40B4-BE49-F238E27FC236}">
                <a16:creationId xmlns:a16="http://schemas.microsoft.com/office/drawing/2014/main" id="{8432BDCD-598A-744F-BE3B-F27AB5615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6719710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3" name="Text Box 19">
            <a:extLst>
              <a:ext uri="{FF2B5EF4-FFF2-40B4-BE49-F238E27FC236}">
                <a16:creationId xmlns:a16="http://schemas.microsoft.com/office/drawing/2014/main" id="{2C5D1FE2-A6B0-A24D-8A23-F3A53DB46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6157166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4" name="Text Box 20">
            <a:extLst>
              <a:ext uri="{FF2B5EF4-FFF2-40B4-BE49-F238E27FC236}">
                <a16:creationId xmlns:a16="http://schemas.microsoft.com/office/drawing/2014/main" id="{148E0F70-0485-6541-BA14-21A7EBB9D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4897220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5" name="Text Box 21">
            <a:extLst>
              <a:ext uri="{FF2B5EF4-FFF2-40B4-BE49-F238E27FC236}">
                <a16:creationId xmlns:a16="http://schemas.microsoft.com/office/drawing/2014/main" id="{3D480658-155A-534F-86E1-3F3FD10E9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3637274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6" name="Text Box 22">
            <a:extLst>
              <a:ext uri="{FF2B5EF4-FFF2-40B4-BE49-F238E27FC236}">
                <a16:creationId xmlns:a16="http://schemas.microsoft.com/office/drawing/2014/main" id="{0A7F8EEE-FA84-5B4E-83EF-4136DA051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2377328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7" name="Rectangle 23">
            <a:extLst>
              <a:ext uri="{FF2B5EF4-FFF2-40B4-BE49-F238E27FC236}">
                <a16:creationId xmlns:a16="http://schemas.microsoft.com/office/drawing/2014/main" id="{E0C6714D-AD4F-264D-B340-13AAA1A90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167992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8" name="Rectangle 24">
            <a:extLst>
              <a:ext uri="{FF2B5EF4-FFF2-40B4-BE49-F238E27FC236}">
                <a16:creationId xmlns:a16="http://schemas.microsoft.com/office/drawing/2014/main" id="{F8CFA52C-973E-C34C-8226-28ADCD998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1679927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protection mode</a:t>
            </a:r>
          </a:p>
        </p:txBody>
      </p:sp>
      <p:sp>
        <p:nvSpPr>
          <p:cNvPr id="123929" name="Rectangle 25">
            <a:extLst>
              <a:ext uri="{FF2B5EF4-FFF2-40B4-BE49-F238E27FC236}">
                <a16:creationId xmlns:a16="http://schemas.microsoft.com/office/drawing/2014/main" id="{83240437-539C-D043-A84B-C4F1DC2D0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115659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owner &amp; group</a:t>
            </a:r>
          </a:p>
        </p:txBody>
      </p:sp>
      <p:sp>
        <p:nvSpPr>
          <p:cNvPr id="123930" name="Rectangle 26">
            <a:extLst>
              <a:ext uri="{FF2B5EF4-FFF2-40B4-BE49-F238E27FC236}">
                <a16:creationId xmlns:a16="http://schemas.microsoft.com/office/drawing/2014/main" id="{0D3265CF-446B-D042-8B7C-B7A9EDB00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553140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timestamps</a:t>
            </a:r>
          </a:p>
        </p:txBody>
      </p:sp>
      <p:sp>
        <p:nvSpPr>
          <p:cNvPr id="123931" name="Rectangle 27">
            <a:extLst>
              <a:ext uri="{FF2B5EF4-FFF2-40B4-BE49-F238E27FC236}">
                <a16:creationId xmlns:a16="http://schemas.microsoft.com/office/drawing/2014/main" id="{0EAE62F8-F9E2-0447-904A-671173692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988871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size</a:t>
            </a:r>
          </a:p>
        </p:txBody>
      </p:sp>
      <p:sp>
        <p:nvSpPr>
          <p:cNvPr id="123932" name="Rectangle 28">
            <a:extLst>
              <a:ext uri="{FF2B5EF4-FFF2-40B4-BE49-F238E27FC236}">
                <a16:creationId xmlns:a16="http://schemas.microsoft.com/office/drawing/2014/main" id="{719D6EBB-2630-1D49-A2E4-33EC86849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426352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 count</a:t>
            </a:r>
          </a:p>
        </p:txBody>
      </p:sp>
      <p:sp>
        <p:nvSpPr>
          <p:cNvPr id="123933" name="Rectangle 29">
            <a:extLst>
              <a:ext uri="{FF2B5EF4-FFF2-40B4-BE49-F238E27FC236}">
                <a16:creationId xmlns:a16="http://schemas.microsoft.com/office/drawing/2014/main" id="{20447EC5-865A-EF4D-B5E3-35A78B34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375768"/>
            <a:ext cx="2015913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single indirect</a:t>
            </a:r>
          </a:p>
        </p:txBody>
      </p:sp>
      <p:sp>
        <p:nvSpPr>
          <p:cNvPr id="123934" name="Rectangle 30">
            <a:extLst>
              <a:ext uri="{FF2B5EF4-FFF2-40B4-BE49-F238E27FC236}">
                <a16:creationId xmlns:a16="http://schemas.microsoft.com/office/drawing/2014/main" id="{3D9A2469-4181-D04E-BB83-716D63933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879747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double indirect</a:t>
            </a:r>
          </a:p>
        </p:txBody>
      </p:sp>
      <p:sp>
        <p:nvSpPr>
          <p:cNvPr id="123935" name="Rectangle 31">
            <a:extLst>
              <a:ext uri="{FF2B5EF4-FFF2-40B4-BE49-F238E27FC236}">
                <a16:creationId xmlns:a16="http://schemas.microsoft.com/office/drawing/2014/main" id="{CC779D0F-63FE-BB48-8AF8-D5E6D1FA3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6383725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triple indirect</a:t>
            </a:r>
          </a:p>
        </p:txBody>
      </p:sp>
      <p:sp>
        <p:nvSpPr>
          <p:cNvPr id="123936" name="Rectangle 32">
            <a:extLst>
              <a:ext uri="{FF2B5EF4-FFF2-40B4-BE49-F238E27FC236}">
                <a16:creationId xmlns:a16="http://schemas.microsoft.com/office/drawing/2014/main" id="{B859AFF5-BC8D-D342-86E2-4B0069DE0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283815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123937" name="AutoShape 33">
            <a:extLst>
              <a:ext uri="{FF2B5EF4-FFF2-40B4-BE49-F238E27FC236}">
                <a16:creationId xmlns:a16="http://schemas.microsoft.com/office/drawing/2014/main" id="{6BD97FB8-F66F-8843-92C9-5F285F96727B}"/>
              </a:ext>
            </a:extLst>
          </p:cNvPr>
          <p:cNvCxnSpPr>
            <a:cxnSpLocks noChangeShapeType="1"/>
            <a:stCxn id="123936" idx="3"/>
            <a:endCxn id="123927" idx="1"/>
          </p:cNvCxnSpPr>
          <p:nvPr/>
        </p:nvCxnSpPr>
        <p:spPr bwMode="auto">
          <a:xfrm flipV="1">
            <a:off x="2772410" y="1847920"/>
            <a:ext cx="5879747" cy="2519892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8" name="AutoShape 34">
            <a:extLst>
              <a:ext uri="{FF2B5EF4-FFF2-40B4-BE49-F238E27FC236}">
                <a16:creationId xmlns:a16="http://schemas.microsoft.com/office/drawing/2014/main" id="{747A8489-4ED8-6B4D-B440-71E1C527F9BF}"/>
              </a:ext>
            </a:extLst>
          </p:cNvPr>
          <p:cNvCxnSpPr>
            <a:cxnSpLocks noChangeShapeType="1"/>
            <a:stCxn id="123912" idx="3"/>
            <a:endCxn id="123915" idx="1"/>
          </p:cNvCxnSpPr>
          <p:nvPr/>
        </p:nvCxnSpPr>
        <p:spPr bwMode="auto">
          <a:xfrm flipV="1">
            <a:off x="2772410" y="2267902"/>
            <a:ext cx="5879747" cy="226790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9" name="AutoShape 35">
            <a:extLst>
              <a:ext uri="{FF2B5EF4-FFF2-40B4-BE49-F238E27FC236}">
                <a16:creationId xmlns:a16="http://schemas.microsoft.com/office/drawing/2014/main" id="{9A8BC8A4-364F-A947-913C-4492CCAF4F59}"/>
              </a:ext>
            </a:extLst>
          </p:cNvPr>
          <p:cNvCxnSpPr>
            <a:cxnSpLocks noChangeShapeType="1"/>
            <a:stCxn id="123908" idx="3"/>
            <a:endCxn id="123916" idx="1"/>
          </p:cNvCxnSpPr>
          <p:nvPr/>
        </p:nvCxnSpPr>
        <p:spPr bwMode="auto">
          <a:xfrm flipV="1">
            <a:off x="2772410" y="3107866"/>
            <a:ext cx="5879747" cy="2099910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0" name="Rectangle 36">
            <a:extLst>
              <a:ext uri="{FF2B5EF4-FFF2-40B4-BE49-F238E27FC236}">
                <a16:creationId xmlns:a16="http://schemas.microsoft.com/office/drawing/2014/main" id="{A10645D1-6AC8-C946-9962-B9987C994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879747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2" name="Rectangle 38">
            <a:extLst>
              <a:ext uri="{FF2B5EF4-FFF2-40B4-BE49-F238E27FC236}">
                <a16:creationId xmlns:a16="http://schemas.microsoft.com/office/drawing/2014/main" id="{2156ECA2-F64C-4141-9364-1EC84454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383725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3" name="Rectangle 39">
            <a:extLst>
              <a:ext uri="{FF2B5EF4-FFF2-40B4-BE49-F238E27FC236}">
                <a16:creationId xmlns:a16="http://schemas.microsoft.com/office/drawing/2014/main" id="{ADC8334A-9DA6-DA4B-AA54-2273DDB27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635714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4" name="Rectangle 40">
            <a:extLst>
              <a:ext uri="{FF2B5EF4-FFF2-40B4-BE49-F238E27FC236}">
                <a16:creationId xmlns:a16="http://schemas.microsoft.com/office/drawing/2014/main" id="{2E934F3A-350A-8E4A-9D67-DE5595D6D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695841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45" name="Rectangle 41">
            <a:extLst>
              <a:ext uri="{FF2B5EF4-FFF2-40B4-BE49-F238E27FC236}">
                <a16:creationId xmlns:a16="http://schemas.microsoft.com/office/drawing/2014/main" id="{2F4CE25D-1B09-E442-945D-FBD7BD076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443852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46" name="AutoShape 42">
            <a:extLst>
              <a:ext uri="{FF2B5EF4-FFF2-40B4-BE49-F238E27FC236}">
                <a16:creationId xmlns:a16="http://schemas.microsoft.com/office/drawing/2014/main" id="{A8681E4B-5016-7A4A-B41E-8A45FAFC7FB6}"/>
              </a:ext>
            </a:extLst>
          </p:cNvPr>
          <p:cNvCxnSpPr>
            <a:cxnSpLocks noChangeShapeType="1"/>
            <a:stCxn id="123945" idx="3"/>
            <a:endCxn id="123917" idx="1"/>
          </p:cNvCxnSpPr>
          <p:nvPr/>
        </p:nvCxnSpPr>
        <p:spPr bwMode="auto">
          <a:xfrm flipV="1">
            <a:off x="5208305" y="3527848"/>
            <a:ext cx="3443852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7" name="AutoShape 43">
            <a:extLst>
              <a:ext uri="{FF2B5EF4-FFF2-40B4-BE49-F238E27FC236}">
                <a16:creationId xmlns:a16="http://schemas.microsoft.com/office/drawing/2014/main" id="{2A39BC4E-0362-7342-A1F7-49390DB9C7B6}"/>
              </a:ext>
            </a:extLst>
          </p:cNvPr>
          <p:cNvCxnSpPr>
            <a:cxnSpLocks noChangeShapeType="1"/>
            <a:stCxn id="123906" idx="3"/>
            <a:endCxn id="123918" idx="1"/>
          </p:cNvCxnSpPr>
          <p:nvPr/>
        </p:nvCxnSpPr>
        <p:spPr bwMode="auto">
          <a:xfrm>
            <a:off x="5208305" y="4073825"/>
            <a:ext cx="3443852" cy="293987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8" name="AutoShape 44">
            <a:extLst>
              <a:ext uri="{FF2B5EF4-FFF2-40B4-BE49-F238E27FC236}">
                <a16:creationId xmlns:a16="http://schemas.microsoft.com/office/drawing/2014/main" id="{3E5B0290-44EF-444B-8809-E034527CC457}"/>
              </a:ext>
            </a:extLst>
          </p:cNvPr>
          <p:cNvCxnSpPr>
            <a:cxnSpLocks noChangeShapeType="1"/>
            <a:stCxn id="123933" idx="3"/>
            <a:endCxn id="123944" idx="1"/>
          </p:cNvCxnSpPr>
          <p:nvPr/>
        </p:nvCxnSpPr>
        <p:spPr bwMode="auto">
          <a:xfrm flipV="1">
            <a:off x="2772409" y="3821835"/>
            <a:ext cx="2099910" cy="176392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9" name="Rectangle 45">
            <a:extLst>
              <a:ext uri="{FF2B5EF4-FFF2-40B4-BE49-F238E27FC236}">
                <a16:creationId xmlns:a16="http://schemas.microsoft.com/office/drawing/2014/main" id="{167E32A7-88A5-B942-83B7-D34C83563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87179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0" name="Rectangle 46">
            <a:extLst>
              <a:ext uri="{FF2B5EF4-FFF2-40B4-BE49-F238E27FC236}">
                <a16:creationId xmlns:a16="http://schemas.microsoft.com/office/drawing/2014/main" id="{137EE675-4943-F84A-813D-48EC592EC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61980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1" name="Rectangle 47">
            <a:extLst>
              <a:ext uri="{FF2B5EF4-FFF2-40B4-BE49-F238E27FC236}">
                <a16:creationId xmlns:a16="http://schemas.microsoft.com/office/drawing/2014/main" id="{4356AB37-3E96-DA4D-8D63-A341DECFC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21573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2" name="Rectangle 48">
            <a:extLst>
              <a:ext uri="{FF2B5EF4-FFF2-40B4-BE49-F238E27FC236}">
                <a16:creationId xmlns:a16="http://schemas.microsoft.com/office/drawing/2014/main" id="{9274843A-3033-2047-B34D-E856151E3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963743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3" name="Rectangle 49">
            <a:extLst>
              <a:ext uri="{FF2B5EF4-FFF2-40B4-BE49-F238E27FC236}">
                <a16:creationId xmlns:a16="http://schemas.microsoft.com/office/drawing/2014/main" id="{7D9BEA78-DF1F-D14D-86E0-EEC291EAB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70379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4" name="Rectangle 50">
            <a:extLst>
              <a:ext uri="{FF2B5EF4-FFF2-40B4-BE49-F238E27FC236}">
                <a16:creationId xmlns:a16="http://schemas.microsoft.com/office/drawing/2014/main" id="{E9E3AC74-0932-AD45-8507-1D92F4CA9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45180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5" name="Rectangle 51">
            <a:extLst>
              <a:ext uri="{FF2B5EF4-FFF2-40B4-BE49-F238E27FC236}">
                <a16:creationId xmlns:a16="http://schemas.microsoft.com/office/drawing/2014/main" id="{F34B17FF-0BFC-0242-8AEC-9D527F788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459765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6" name="Rectangle 52">
            <a:extLst>
              <a:ext uri="{FF2B5EF4-FFF2-40B4-BE49-F238E27FC236}">
                <a16:creationId xmlns:a16="http://schemas.microsoft.com/office/drawing/2014/main" id="{ED2A9F36-05B1-DD48-95E7-AE2AED6C7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207776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57" name="AutoShape 53">
            <a:extLst>
              <a:ext uri="{FF2B5EF4-FFF2-40B4-BE49-F238E27FC236}">
                <a16:creationId xmlns:a16="http://schemas.microsoft.com/office/drawing/2014/main" id="{06459312-979E-1A40-BB0F-06CFA1C99E0B}"/>
              </a:ext>
            </a:extLst>
          </p:cNvPr>
          <p:cNvCxnSpPr>
            <a:cxnSpLocks noChangeShapeType="1"/>
            <a:stCxn id="123940" idx="3"/>
            <a:endCxn id="123950" idx="1"/>
          </p:cNvCxnSpPr>
          <p:nvPr/>
        </p:nvCxnSpPr>
        <p:spPr bwMode="auto">
          <a:xfrm flipV="1">
            <a:off x="2772409" y="4745795"/>
            <a:ext cx="2099910" cy="121794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58" name="AutoShape 54">
            <a:extLst>
              <a:ext uri="{FF2B5EF4-FFF2-40B4-BE49-F238E27FC236}">
                <a16:creationId xmlns:a16="http://schemas.microsoft.com/office/drawing/2014/main" id="{4B30B651-8D6E-0841-B1DB-F047DB1EAA26}"/>
              </a:ext>
            </a:extLst>
          </p:cNvPr>
          <p:cNvCxnSpPr>
            <a:cxnSpLocks noChangeShapeType="1"/>
            <a:stCxn id="123942" idx="3"/>
            <a:endCxn id="123952" idx="1"/>
          </p:cNvCxnSpPr>
          <p:nvPr/>
        </p:nvCxnSpPr>
        <p:spPr bwMode="auto">
          <a:xfrm flipV="1">
            <a:off x="2772409" y="6089738"/>
            <a:ext cx="2099910" cy="37798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4" name="AutoShape 60">
            <a:extLst>
              <a:ext uri="{FF2B5EF4-FFF2-40B4-BE49-F238E27FC236}">
                <a16:creationId xmlns:a16="http://schemas.microsoft.com/office/drawing/2014/main" id="{667C31B2-F6B0-0440-89D3-84384A6B0F55}"/>
              </a:ext>
            </a:extLst>
          </p:cNvPr>
          <p:cNvCxnSpPr>
            <a:cxnSpLocks noChangeShapeType="1"/>
            <a:stCxn id="123950" idx="3"/>
            <a:endCxn id="123954" idx="1"/>
          </p:cNvCxnSpPr>
          <p:nvPr/>
        </p:nvCxnSpPr>
        <p:spPr bwMode="auto">
          <a:xfrm flipV="1">
            <a:off x="5208305" y="4577803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5" name="AutoShape 61">
            <a:extLst>
              <a:ext uri="{FF2B5EF4-FFF2-40B4-BE49-F238E27FC236}">
                <a16:creationId xmlns:a16="http://schemas.microsoft.com/office/drawing/2014/main" id="{D7AC5729-69E1-5A49-BB9A-77A9E88BE62F}"/>
              </a:ext>
            </a:extLst>
          </p:cNvPr>
          <p:cNvCxnSpPr>
            <a:cxnSpLocks noChangeShapeType="1"/>
            <a:stCxn id="123961" idx="3"/>
            <a:endCxn id="123956" idx="1"/>
          </p:cNvCxnSpPr>
          <p:nvPr/>
        </p:nvCxnSpPr>
        <p:spPr bwMode="auto">
          <a:xfrm>
            <a:off x="5208305" y="5249774"/>
            <a:ext cx="839964" cy="83996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6" name="AutoShape 62">
            <a:extLst>
              <a:ext uri="{FF2B5EF4-FFF2-40B4-BE49-F238E27FC236}">
                <a16:creationId xmlns:a16="http://schemas.microsoft.com/office/drawing/2014/main" id="{F727E237-CEF4-7546-B828-223FD533FFA8}"/>
              </a:ext>
            </a:extLst>
          </p:cNvPr>
          <p:cNvCxnSpPr>
            <a:cxnSpLocks noChangeShapeType="1"/>
            <a:stCxn id="123954" idx="3"/>
            <a:endCxn id="123919" idx="1"/>
          </p:cNvCxnSpPr>
          <p:nvPr/>
        </p:nvCxnSpPr>
        <p:spPr bwMode="auto">
          <a:xfrm>
            <a:off x="6384254" y="4577803"/>
            <a:ext cx="2267903" cy="20999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7" name="AutoShape 63">
            <a:extLst>
              <a:ext uri="{FF2B5EF4-FFF2-40B4-BE49-F238E27FC236}">
                <a16:creationId xmlns:a16="http://schemas.microsoft.com/office/drawing/2014/main" id="{684941D4-A5A3-624B-A4EF-BF24F85D69E1}"/>
              </a:ext>
            </a:extLst>
          </p:cNvPr>
          <p:cNvCxnSpPr>
            <a:cxnSpLocks noChangeShapeType="1"/>
            <a:stCxn id="123955" idx="3"/>
            <a:endCxn id="123920" idx="1"/>
          </p:cNvCxnSpPr>
          <p:nvPr/>
        </p:nvCxnSpPr>
        <p:spPr bwMode="auto">
          <a:xfrm>
            <a:off x="6384254" y="5585759"/>
            <a:ext cx="2267903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68" name="Rectangle 64">
            <a:extLst>
              <a:ext uri="{FF2B5EF4-FFF2-40B4-BE49-F238E27FC236}">
                <a16:creationId xmlns:a16="http://schemas.microsoft.com/office/drawing/2014/main" id="{1BF9108A-35ED-CA4A-ABB8-4F63E4BF7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04774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9" name="Rectangle 65">
            <a:extLst>
              <a:ext uri="{FF2B5EF4-FFF2-40B4-BE49-F238E27FC236}">
                <a16:creationId xmlns:a16="http://schemas.microsoft.com/office/drawing/2014/main" id="{C9CD83AB-F397-3641-9860-D23A33F11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79575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0" name="Rectangle 66">
            <a:extLst>
              <a:ext uri="{FF2B5EF4-FFF2-40B4-BE49-F238E27FC236}">
                <a16:creationId xmlns:a16="http://schemas.microsoft.com/office/drawing/2014/main" id="{8AFA8837-07B2-694E-AE67-164BA4DB4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1" name="Rectangle 67">
            <a:extLst>
              <a:ext uri="{FF2B5EF4-FFF2-40B4-BE49-F238E27FC236}">
                <a16:creationId xmlns:a16="http://schemas.microsoft.com/office/drawing/2014/main" id="{D1838903-95D7-3F40-9CAE-7C3F716B6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3" name="AutoShape 69">
            <a:extLst>
              <a:ext uri="{FF2B5EF4-FFF2-40B4-BE49-F238E27FC236}">
                <a16:creationId xmlns:a16="http://schemas.microsoft.com/office/drawing/2014/main" id="{0731D9ED-BC4C-3E48-9D23-5F60982378DC}"/>
              </a:ext>
            </a:extLst>
          </p:cNvPr>
          <p:cNvCxnSpPr>
            <a:cxnSpLocks noChangeShapeType="1"/>
            <a:stCxn id="123962" idx="3"/>
            <a:endCxn id="123971" idx="1"/>
          </p:cNvCxnSpPr>
          <p:nvPr/>
        </p:nvCxnSpPr>
        <p:spPr bwMode="auto">
          <a:xfrm flipV="1">
            <a:off x="5208305" y="6593716"/>
            <a:ext cx="839964" cy="251989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74" name="AutoShape 70">
            <a:extLst>
              <a:ext uri="{FF2B5EF4-FFF2-40B4-BE49-F238E27FC236}">
                <a16:creationId xmlns:a16="http://schemas.microsoft.com/office/drawing/2014/main" id="{0C47D378-FE5E-7F42-BC89-DA4917BDACEE}"/>
              </a:ext>
            </a:extLst>
          </p:cNvPr>
          <p:cNvCxnSpPr>
            <a:cxnSpLocks noChangeShapeType="1"/>
            <a:stCxn id="123952" idx="3"/>
            <a:endCxn id="123969" idx="1"/>
          </p:cNvCxnSpPr>
          <p:nvPr/>
        </p:nvCxnSpPr>
        <p:spPr bwMode="auto">
          <a:xfrm flipV="1">
            <a:off x="5208305" y="5921745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75" name="Rectangle 71">
            <a:extLst>
              <a:ext uri="{FF2B5EF4-FFF2-40B4-BE49-F238E27FC236}">
                <a16:creationId xmlns:a16="http://schemas.microsoft.com/office/drawing/2014/main" id="{F8501AD5-2D60-DE4D-BEBA-EC436075D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04774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6" name="Rectangle 72">
            <a:extLst>
              <a:ext uri="{FF2B5EF4-FFF2-40B4-BE49-F238E27FC236}">
                <a16:creationId xmlns:a16="http://schemas.microsoft.com/office/drawing/2014/main" id="{EA6D0281-21CE-9642-864A-562814E41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579575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7" name="Rectangle 73">
            <a:extLst>
              <a:ext uri="{FF2B5EF4-FFF2-40B4-BE49-F238E27FC236}">
                <a16:creationId xmlns:a16="http://schemas.microsoft.com/office/drawing/2014/main" id="{8BEC1502-6F06-534E-A50D-33B9B6A93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80370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8" name="Rectangle 74">
            <a:extLst>
              <a:ext uri="{FF2B5EF4-FFF2-40B4-BE49-F238E27FC236}">
                <a16:creationId xmlns:a16="http://schemas.microsoft.com/office/drawing/2014/main" id="{AF576946-A936-8943-96EA-BA6E9BB89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55171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9" name="AutoShape 75">
            <a:extLst>
              <a:ext uri="{FF2B5EF4-FFF2-40B4-BE49-F238E27FC236}">
                <a16:creationId xmlns:a16="http://schemas.microsoft.com/office/drawing/2014/main" id="{E988CBE9-8538-0644-8EB8-B9929D7B6442}"/>
              </a:ext>
            </a:extLst>
          </p:cNvPr>
          <p:cNvCxnSpPr>
            <a:cxnSpLocks noChangeShapeType="1"/>
            <a:stCxn id="123969" idx="3"/>
            <a:endCxn id="123976" idx="1"/>
          </p:cNvCxnSpPr>
          <p:nvPr/>
        </p:nvCxnSpPr>
        <p:spPr bwMode="auto">
          <a:xfrm>
            <a:off x="6384254" y="5921745"/>
            <a:ext cx="923960" cy="0"/>
          </a:xfrm>
          <a:prstGeom prst="straightConnector1">
            <a:avLst/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0" name="AutoShape 76">
            <a:extLst>
              <a:ext uri="{FF2B5EF4-FFF2-40B4-BE49-F238E27FC236}">
                <a16:creationId xmlns:a16="http://schemas.microsoft.com/office/drawing/2014/main" id="{201E45A6-7AEA-384C-BF10-330B2485313B}"/>
              </a:ext>
            </a:extLst>
          </p:cNvPr>
          <p:cNvCxnSpPr>
            <a:cxnSpLocks noChangeShapeType="1"/>
            <a:stCxn id="123970" idx="3"/>
            <a:endCxn id="123978" idx="1"/>
          </p:cNvCxnSpPr>
          <p:nvPr/>
        </p:nvCxnSpPr>
        <p:spPr bwMode="auto">
          <a:xfrm flipV="1">
            <a:off x="6384254" y="6677712"/>
            <a:ext cx="923960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1" name="AutoShape 77">
            <a:extLst>
              <a:ext uri="{FF2B5EF4-FFF2-40B4-BE49-F238E27FC236}">
                <a16:creationId xmlns:a16="http://schemas.microsoft.com/office/drawing/2014/main" id="{698F6443-0EC9-314B-BD93-98AC6EB397DD}"/>
              </a:ext>
            </a:extLst>
          </p:cNvPr>
          <p:cNvCxnSpPr>
            <a:cxnSpLocks noChangeShapeType="1"/>
            <a:stCxn id="123975" idx="3"/>
            <a:endCxn id="123921" idx="1"/>
          </p:cNvCxnSpPr>
          <p:nvPr/>
        </p:nvCxnSpPr>
        <p:spPr bwMode="auto">
          <a:xfrm flipV="1">
            <a:off x="7644200" y="6047739"/>
            <a:ext cx="1007957" cy="125995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2" name="AutoShape 78">
            <a:extLst>
              <a:ext uri="{FF2B5EF4-FFF2-40B4-BE49-F238E27FC236}">
                <a16:creationId xmlns:a16="http://schemas.microsoft.com/office/drawing/2014/main" id="{3DB69357-D03E-184F-8465-7BF65159ED2B}"/>
              </a:ext>
            </a:extLst>
          </p:cNvPr>
          <p:cNvCxnSpPr>
            <a:cxnSpLocks noChangeShapeType="1"/>
            <a:stCxn id="123977" idx="3"/>
            <a:endCxn id="123922" idx="1"/>
          </p:cNvCxnSpPr>
          <p:nvPr/>
        </p:nvCxnSpPr>
        <p:spPr bwMode="auto">
          <a:xfrm flipV="1">
            <a:off x="7644200" y="6887703"/>
            <a:ext cx="1007957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83" name="Rectangle 79">
            <a:extLst>
              <a:ext uri="{FF2B5EF4-FFF2-40B4-BE49-F238E27FC236}">
                <a16:creationId xmlns:a16="http://schemas.microsoft.com/office/drawing/2014/main" id="{0BF84435-1DC0-5640-91A0-6C509631F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863833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link count</a:t>
            </a:r>
          </a:p>
        </p:txBody>
      </p:sp>
    </p:spTree>
    <p:extLst>
      <p:ext uri="{BB962C8B-B14F-4D97-AF65-F5344CB8AC3E}">
        <p14:creationId xmlns:p14="http://schemas.microsoft.com/office/powerpoint/2010/main" val="1901348275"/>
      </p:ext>
    </p:extLst>
  </p:cSld>
  <p:clrMapOvr>
    <a:masterClrMapping/>
  </p:clrMapOvr>
  <p:transition>
    <p:dissolve/>
    <p:sndAc>
      <p:stSnd>
        <p:snd r:embed="rId2" name="Slide Projector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355-B403-4918-BD9B-FED4E1A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FFS and Max File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1898-F7F2-4B7C-88FD-573223690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AF717-B1A3-4031-AAE8-D52768AB8F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1C97-7627-4D0A-8B0D-6AD4FE39E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3A45E-47CA-45A8-B80B-0A3A514CA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86" y="864636"/>
            <a:ext cx="9226129" cy="615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27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8" name="Rectangle 8">
            <a:extLst>
              <a:ext uri="{FF2B5EF4-FFF2-40B4-BE49-F238E27FC236}">
                <a16:creationId xmlns:a16="http://schemas.microsoft.com/office/drawing/2014/main" id="{1ED1A5CC-6B47-B449-9620-70032D42E4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What’s in a directory?</a:t>
            </a:r>
          </a:p>
        </p:txBody>
      </p:sp>
      <p:sp>
        <p:nvSpPr>
          <p:cNvPr id="25609" name="Rectangle 9">
            <a:extLst>
              <a:ext uri="{FF2B5EF4-FFF2-40B4-BE49-F238E27FC236}">
                <a16:creationId xmlns:a16="http://schemas.microsoft.com/office/drawing/2014/main" id="{C0AFC729-7B02-EC40-93EF-C5440A7799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10096296" cy="367630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/>
              <a:t>Two types of information</a:t>
            </a:r>
          </a:p>
          <a:p>
            <a:pPr lvl="1"/>
            <a:r>
              <a:rPr lang="en-US" altLang="en-US"/>
              <a:t>File names</a:t>
            </a:r>
          </a:p>
          <a:p>
            <a:pPr lvl="1"/>
            <a:r>
              <a:rPr lang="en-US" altLang="en-US"/>
              <a:t>File metadata (size, timestamps, etc.)</a:t>
            </a:r>
          </a:p>
          <a:p>
            <a:r>
              <a:rPr lang="en-US" altLang="en-US"/>
              <a:t>Basic choices for directory information</a:t>
            </a:r>
          </a:p>
          <a:p>
            <a:pPr lvl="1"/>
            <a:r>
              <a:rPr lang="en-US" altLang="en-US"/>
              <a:t>Store all information in directory</a:t>
            </a:r>
          </a:p>
          <a:p>
            <a:pPr lvl="2"/>
            <a:r>
              <a:rPr lang="en-US" altLang="en-US"/>
              <a:t>Fixed size entries</a:t>
            </a:r>
          </a:p>
          <a:p>
            <a:pPr lvl="2"/>
            <a:r>
              <a:rPr lang="en-US" altLang="en-US"/>
              <a:t>Disk addresses and attributes in directory entry</a:t>
            </a:r>
          </a:p>
          <a:p>
            <a:pPr lvl="1"/>
            <a:r>
              <a:rPr lang="en-US" altLang="en-US"/>
              <a:t>Store names &amp; pointers to index nodes (</a:t>
            </a:r>
            <a:r>
              <a:rPr lang="en-US" altLang="en-US" err="1"/>
              <a:t>i</a:t>
            </a:r>
            <a:r>
              <a:rPr lang="en-US" altLang="en-US"/>
              <a:t>-nodes)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A001B6C-5867-8345-995C-7E138A7B2B5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278F0686-45A2-ED4D-ADDB-3472D793D0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AE7274D-6019-DA40-9C4B-543BBD39ADBA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611" name="Rectangle 11">
            <a:extLst>
              <a:ext uri="{FF2B5EF4-FFF2-40B4-BE49-F238E27FC236}">
                <a16:creationId xmlns:a16="http://schemas.microsoft.com/office/drawing/2014/main" id="{0B0BF455-2939-364C-874B-AFB01FAB2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13" name="Rectangle 13">
            <a:extLst>
              <a:ext uri="{FF2B5EF4-FFF2-40B4-BE49-F238E27FC236}">
                <a16:creationId xmlns:a16="http://schemas.microsoft.com/office/drawing/2014/main" id="{6E8DEB13-5553-B747-B4CB-BC05A1C51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4" name="Rectangle 14">
            <a:extLst>
              <a:ext uri="{FF2B5EF4-FFF2-40B4-BE49-F238E27FC236}">
                <a16:creationId xmlns:a16="http://schemas.microsoft.com/office/drawing/2014/main" id="{301DCBFF-0F18-0048-8A57-15B10A28F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15" name="Rectangle 15">
            <a:extLst>
              <a:ext uri="{FF2B5EF4-FFF2-40B4-BE49-F238E27FC236}">
                <a16:creationId xmlns:a16="http://schemas.microsoft.com/office/drawing/2014/main" id="{C79D2631-45E3-4949-9AF0-33649A77C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41434C9C-E16C-B341-92FA-B280221BF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17" name="Rectangle 17">
            <a:extLst>
              <a:ext uri="{FF2B5EF4-FFF2-40B4-BE49-F238E27FC236}">
                <a16:creationId xmlns:a16="http://schemas.microsoft.com/office/drawing/2014/main" id="{024F60CC-34CC-C443-AB91-28F0C3844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8" name="Rectangle 18">
            <a:extLst>
              <a:ext uri="{FF2B5EF4-FFF2-40B4-BE49-F238E27FC236}">
                <a16:creationId xmlns:a16="http://schemas.microsoft.com/office/drawing/2014/main" id="{D733EF18-9D3B-054A-87EF-8F3EDB1A3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19" name="Rectangle 19">
            <a:extLst>
              <a:ext uri="{FF2B5EF4-FFF2-40B4-BE49-F238E27FC236}">
                <a16:creationId xmlns:a16="http://schemas.microsoft.com/office/drawing/2014/main" id="{EC972DD7-3288-1B43-A8AC-99C5214F4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20" name="Rectangle 20">
            <a:extLst>
              <a:ext uri="{FF2B5EF4-FFF2-40B4-BE49-F238E27FC236}">
                <a16:creationId xmlns:a16="http://schemas.microsoft.com/office/drawing/2014/main" id="{E350B3B6-860C-9A47-8685-1520DC4EB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21" name="Rectangle 21">
            <a:extLst>
              <a:ext uri="{FF2B5EF4-FFF2-40B4-BE49-F238E27FC236}">
                <a16:creationId xmlns:a16="http://schemas.microsoft.com/office/drawing/2014/main" id="{C22C2961-0C98-AB42-A19B-E9BA48488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4787793"/>
            <a:ext cx="41998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2" name="Rectangle 22">
            <a:extLst>
              <a:ext uri="{FF2B5EF4-FFF2-40B4-BE49-F238E27FC236}">
                <a16:creationId xmlns:a16="http://schemas.microsoft.com/office/drawing/2014/main" id="{BF12220C-453D-EC43-9354-E4E13AAB6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23" name="Rectangle 23">
            <a:extLst>
              <a:ext uri="{FF2B5EF4-FFF2-40B4-BE49-F238E27FC236}">
                <a16:creationId xmlns:a16="http://schemas.microsoft.com/office/drawing/2014/main" id="{4E4E86A4-5846-A14A-8904-C5642B219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123779"/>
            <a:ext cx="41998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4" name="Rectangle 24">
            <a:extLst>
              <a:ext uri="{FF2B5EF4-FFF2-40B4-BE49-F238E27FC236}">
                <a16:creationId xmlns:a16="http://schemas.microsoft.com/office/drawing/2014/main" id="{6D95DC85-AFAE-CA4A-A792-120874FD7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25" name="Rectangle 25">
            <a:extLst>
              <a:ext uri="{FF2B5EF4-FFF2-40B4-BE49-F238E27FC236}">
                <a16:creationId xmlns:a16="http://schemas.microsoft.com/office/drawing/2014/main" id="{05ED9AAA-788D-F841-A57E-362D52808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459765"/>
            <a:ext cx="41998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6" name="Rectangle 26">
            <a:extLst>
              <a:ext uri="{FF2B5EF4-FFF2-40B4-BE49-F238E27FC236}">
                <a16:creationId xmlns:a16="http://schemas.microsoft.com/office/drawing/2014/main" id="{9C101B03-8362-1744-98AF-A6297C478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27" name="Rectangle 27">
            <a:extLst>
              <a:ext uri="{FF2B5EF4-FFF2-40B4-BE49-F238E27FC236}">
                <a16:creationId xmlns:a16="http://schemas.microsoft.com/office/drawing/2014/main" id="{25F904C3-7159-DC40-9BE2-D19076785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795750"/>
            <a:ext cx="41998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32" name="Rectangle 32">
            <a:extLst>
              <a:ext uri="{FF2B5EF4-FFF2-40B4-BE49-F238E27FC236}">
                <a16:creationId xmlns:a16="http://schemas.microsoft.com/office/drawing/2014/main" id="{395D5977-AAA8-B745-A6E9-14B3290C4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4451808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3" name="Rectangle 33">
            <a:extLst>
              <a:ext uri="{FF2B5EF4-FFF2-40B4-BE49-F238E27FC236}">
                <a16:creationId xmlns:a16="http://schemas.microsoft.com/office/drawing/2014/main" id="{951998C9-169F-6746-BD49-B2E38CA2F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039783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4" name="Rectangle 34">
            <a:extLst>
              <a:ext uri="{FF2B5EF4-FFF2-40B4-BE49-F238E27FC236}">
                <a16:creationId xmlns:a16="http://schemas.microsoft.com/office/drawing/2014/main" id="{5FFF8417-08CD-6D41-A26C-C4989F3AD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627757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5" name="Rectangle 35">
            <a:extLst>
              <a:ext uri="{FF2B5EF4-FFF2-40B4-BE49-F238E27FC236}">
                <a16:creationId xmlns:a16="http://schemas.microsoft.com/office/drawing/2014/main" id="{5BEEC16F-D05C-F940-BEDC-FEFC6A5DE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6215732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cxnSp>
        <p:nvCxnSpPr>
          <p:cNvPr id="25636" name="AutoShape 36">
            <a:extLst>
              <a:ext uri="{FF2B5EF4-FFF2-40B4-BE49-F238E27FC236}">
                <a16:creationId xmlns:a16="http://schemas.microsoft.com/office/drawing/2014/main" id="{BAC9BEF4-2EC9-6141-A7DC-3124C342EC51}"/>
              </a:ext>
            </a:extLst>
          </p:cNvPr>
          <p:cNvCxnSpPr>
            <a:cxnSpLocks noChangeShapeType="1"/>
            <a:stCxn id="25621" idx="3"/>
            <a:endCxn id="25632" idx="1"/>
          </p:cNvCxnSpPr>
          <p:nvPr/>
        </p:nvCxnSpPr>
        <p:spPr bwMode="auto">
          <a:xfrm flipV="1">
            <a:off x="6804236" y="4619801"/>
            <a:ext cx="671971" cy="33598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7" name="AutoShape 37">
            <a:extLst>
              <a:ext uri="{FF2B5EF4-FFF2-40B4-BE49-F238E27FC236}">
                <a16:creationId xmlns:a16="http://schemas.microsoft.com/office/drawing/2014/main" id="{8384EBBD-6574-6F43-81F1-88731A8367C2}"/>
              </a:ext>
            </a:extLst>
          </p:cNvPr>
          <p:cNvCxnSpPr>
            <a:cxnSpLocks noChangeShapeType="1"/>
            <a:stCxn id="25623" idx="3"/>
            <a:endCxn id="25633" idx="1"/>
          </p:cNvCxnSpPr>
          <p:nvPr/>
        </p:nvCxnSpPr>
        <p:spPr bwMode="auto">
          <a:xfrm flipV="1">
            <a:off x="6804236" y="5207776"/>
            <a:ext cx="671971" cy="8399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8" name="AutoShape 38">
            <a:extLst>
              <a:ext uri="{FF2B5EF4-FFF2-40B4-BE49-F238E27FC236}">
                <a16:creationId xmlns:a16="http://schemas.microsoft.com/office/drawing/2014/main" id="{2397DB34-CBA9-D240-AE43-079EA3283C33}"/>
              </a:ext>
            </a:extLst>
          </p:cNvPr>
          <p:cNvCxnSpPr>
            <a:cxnSpLocks noChangeShapeType="1"/>
            <a:stCxn id="25625" idx="3"/>
            <a:endCxn id="25634" idx="1"/>
          </p:cNvCxnSpPr>
          <p:nvPr/>
        </p:nvCxnSpPr>
        <p:spPr bwMode="auto">
          <a:xfrm>
            <a:off x="6804236" y="5627757"/>
            <a:ext cx="671971" cy="16799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9" name="AutoShape 39">
            <a:extLst>
              <a:ext uri="{FF2B5EF4-FFF2-40B4-BE49-F238E27FC236}">
                <a16:creationId xmlns:a16="http://schemas.microsoft.com/office/drawing/2014/main" id="{577FBC62-3681-694D-BA2C-23336D820720}"/>
              </a:ext>
            </a:extLst>
          </p:cNvPr>
          <p:cNvCxnSpPr>
            <a:cxnSpLocks noChangeShapeType="1"/>
            <a:stCxn id="25627" idx="3"/>
            <a:endCxn id="25635" idx="1"/>
          </p:cNvCxnSpPr>
          <p:nvPr/>
        </p:nvCxnSpPr>
        <p:spPr bwMode="auto">
          <a:xfrm>
            <a:off x="6804236" y="5963743"/>
            <a:ext cx="671971" cy="41998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40" name="Text Box 40">
            <a:extLst>
              <a:ext uri="{FF2B5EF4-FFF2-40B4-BE49-F238E27FC236}">
                <a16:creationId xmlns:a16="http://schemas.microsoft.com/office/drawing/2014/main" id="{41013BD6-6DF8-FF4A-8BF8-69B069C2C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419" y="6299729"/>
            <a:ext cx="2773515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Storing all information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 the directory</a:t>
            </a:r>
          </a:p>
        </p:txBody>
      </p:sp>
      <p:sp>
        <p:nvSpPr>
          <p:cNvPr id="25641" name="Text Box 41">
            <a:extLst>
              <a:ext uri="{FF2B5EF4-FFF2-40B4-BE49-F238E27FC236}">
                <a16:creationId xmlns:a16="http://schemas.microsoft.com/office/drawing/2014/main" id="{8DB2536B-23A0-5945-89EC-CC17E5B00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926" y="6299729"/>
            <a:ext cx="2130711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Using pointers to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 nodes</a:t>
            </a:r>
          </a:p>
        </p:txBody>
      </p:sp>
    </p:spTree>
    <p:extLst>
      <p:ext uri="{BB962C8B-B14F-4D97-AF65-F5344CB8AC3E}">
        <p14:creationId xmlns:p14="http://schemas.microsoft.com/office/powerpoint/2010/main" val="3254031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86D37EC0-9BE2-474F-82D2-566EB39644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long file names in a directory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69B53C-3086-7C4A-82D9-AE367C41F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76E5D83-017F-1343-B832-8987614950D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9586CA9-651E-3040-8205-93C8E323C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1C7CF3-CCEA-ED47-91CF-ED475FF6D22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628" name="Picture 4" descr="6-17">
            <a:extLst>
              <a:ext uri="{FF2B5EF4-FFF2-40B4-BE49-F238E27FC236}">
                <a16:creationId xmlns:a16="http://schemas.microsoft.com/office/drawing/2014/main" id="{94262326-28B5-CB48-8883-E78ABF19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339" y="1450975"/>
            <a:ext cx="7895661" cy="549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CF0827-D7FA-408A-8F8E-09A0A5B80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9730"/>
            <a:ext cx="2742185" cy="182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7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6DE54-9F80-AD48-9D06-544E832A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43301665-F02C-3A44-AB77-507510AE7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6798" y="776288"/>
            <a:ext cx="9262904" cy="65055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FBE16-A719-2248-9494-5483983DA46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FBC90-BBDF-774F-8B3C-1E62C729C6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1E75EA0-5AF7-414D-9AFC-52E67C440183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417320" y="492633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47110" y="575310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617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0AAD-3E5D-4669-8BAC-3C98C14A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64D7A-BE0E-4F4A-B19E-CC8207AD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9F361-B715-447C-A501-5C16C8A1938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A247-497E-4FC0-8BBE-113F13DC80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84B60-8E59-4872-8EEC-9A2DF228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4" y="1014307"/>
            <a:ext cx="8096315" cy="539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deadlines:</a:t>
            </a:r>
          </a:p>
          <a:p>
            <a:pPr lvl="1"/>
            <a:r>
              <a:rPr lang="en-US" dirty="0"/>
              <a:t>Homework 10: due on 4/11</a:t>
            </a:r>
          </a:p>
          <a:p>
            <a:pPr lvl="1"/>
            <a:r>
              <a:rPr lang="en-US" dirty="0"/>
              <a:t>Project 3: due on 4/11</a:t>
            </a:r>
          </a:p>
          <a:p>
            <a:pPr lvl="1"/>
            <a:r>
              <a:rPr lang="en-US" dirty="0"/>
              <a:t>Lab 4: due on 4/15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CC08-83B9-44C0-A56F-3FB4F18E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22B63-44F5-4339-A273-D7B0AFF8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0815B5-15A9-44E1-9AE2-2A12CFF948E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34C74-661B-4A7B-A362-AAC6470C5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DE1CDE-B31E-44D5-91A7-569861A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900142"/>
            <a:ext cx="9023156" cy="60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4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8D176-A2F6-486F-9943-988AB127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4EAB5-9D8F-4242-B248-433D502E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allocate disk blocks to files and directories?</a:t>
            </a:r>
          </a:p>
          <a:p>
            <a:pPr lvl="1"/>
            <a:r>
              <a:rPr lang="en-US" dirty="0"/>
              <a:t>contiguous and linked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84B96-5DE7-4539-AC1B-2287880310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76F63E-6EF3-4918-9A5A-CDBE881D1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17074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8F45D-C8F2-4B06-AC28-9D8A244E7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Muddiest Points (Memory)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20655-A5EB-4723-9A46-A459597F3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the reference bit initially set to 0 or 1 after a page is loaded into memory following a page fault?</a:t>
            </a:r>
          </a:p>
          <a:p>
            <a:r>
              <a:rPr lang="en-US" dirty="0"/>
              <a:t>Page locking</a:t>
            </a:r>
          </a:p>
          <a:p>
            <a:r>
              <a:rPr lang="en-US" dirty="0"/>
              <a:t>Unclear on how to use valid bit to indicate page fault. Is that because valid bit == 0 means the data at this address is invalid, so we need to fetch a valid data from disk?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537A1D-6EAE-490B-A97B-0789A85D2F0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B91FD-1012-4B5F-B2B5-BAD30E34C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5962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9837-786F-4D53-9C50-AC3843F0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(File System)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2EDE3-1EDF-4174-8B70-DA50A45D4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sure what the numbers in the FAT cells represent?</a:t>
            </a:r>
          </a:p>
          <a:p>
            <a:r>
              <a:rPr lang="en-US" dirty="0"/>
              <a:t>Is it better to the int </a:t>
            </a:r>
            <a:r>
              <a:rPr lang="en-US" dirty="0" err="1"/>
              <a:t>next_block</a:t>
            </a:r>
            <a:r>
              <a:rPr lang="en-US" dirty="0"/>
              <a:t> at the beginning or end of the structure?</a:t>
            </a:r>
          </a:p>
          <a:p>
            <a:r>
              <a:rPr lang="en-US" dirty="0"/>
              <a:t>offset calculation was a little quick, can we review it</a:t>
            </a:r>
          </a:p>
          <a:p>
            <a:r>
              <a:rPr lang="en-US" dirty="0"/>
              <a:t>Logical to physical mapping calculation</a:t>
            </a:r>
          </a:p>
          <a:p>
            <a:r>
              <a:rPr lang="en-US" dirty="0"/>
              <a:t>Are block sizes all the same when using linked allocation?</a:t>
            </a:r>
          </a:p>
          <a:p>
            <a:r>
              <a:rPr lang="en-US" dirty="0"/>
              <a:t>What allocation method is used most commonly in modern OS's?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074EA-4DAA-4DDB-9459-9DDB7AEC0D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D0AF5-D6B1-4114-8EA1-CCF563860D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6332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1EF57-0BD8-4054-87B2-7A308FD8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(Project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21103-B5F0-4B13-B1D5-A90541BD8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Would you please explain about </a:t>
            </a:r>
            <a:r>
              <a:rPr lang="en-US"/>
              <a:t>project 3?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BCB02-8DFC-4E54-8984-2BD521096C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862FC-BF5F-4847-9046-C221214F08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9360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BE2-50B3-E24D-8694-0445EA8F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D607-B08A-4F4A-B8E7-36018E7C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allocate disk blocks to files and directories?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B03D6-5EEB-3946-9960-3F5746747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C3AC1-1BDE-A840-A0B3-7E3881508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11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2" name="Rectangle 40">
            <a:extLst>
              <a:ext uri="{FF2B5EF4-FFF2-40B4-BE49-F238E27FC236}">
                <a16:creationId xmlns:a16="http://schemas.microsoft.com/office/drawing/2014/main" id="{2EBD13F5-7FAF-B84D-A074-5418FA797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File Allocation Table (FAT)</a:t>
            </a:r>
          </a:p>
        </p:txBody>
      </p:sp>
      <p:sp>
        <p:nvSpPr>
          <p:cNvPr id="23594" name="Rectangle 42">
            <a:extLst>
              <a:ext uri="{FF2B5EF4-FFF2-40B4-BE49-F238E27FC236}">
                <a16:creationId xmlns:a16="http://schemas.microsoft.com/office/drawing/2014/main" id="{A4D388F4-1277-7B4C-9213-16D0F3EEBD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7132566" cy="6506358"/>
          </a:xfrm>
        </p:spPr>
        <p:txBody>
          <a:bodyPr/>
          <a:lstStyle/>
          <a:p>
            <a:r>
              <a:rPr lang="en-US" altLang="en-US" dirty="0"/>
              <a:t>Links on disk are slow</a:t>
            </a:r>
          </a:p>
          <a:p>
            <a:r>
              <a:rPr lang="en-US" altLang="en-US" dirty="0"/>
              <a:t>Keep linked list in memory</a:t>
            </a:r>
          </a:p>
          <a:p>
            <a:r>
              <a:rPr lang="en-US" altLang="en-US" dirty="0"/>
              <a:t>Advantage: faster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dirty="0"/>
              <a:t>Have to copy it to disk at some point</a:t>
            </a:r>
          </a:p>
          <a:p>
            <a:pPr lvl="1"/>
            <a:r>
              <a:rPr lang="en-US" altLang="en-US" dirty="0"/>
              <a:t>Have to keep in-memory and on-disk copy consistent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FD3EC2C6-C089-3C41-A19A-B0D8205A093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6005E337-7B97-5242-A48E-61A6C0BDB8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D5154F42-A85F-1C40-93BC-DD7540F735E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605" name="Rectangle 53">
            <a:extLst>
              <a:ext uri="{FF2B5EF4-FFF2-40B4-BE49-F238E27FC236}">
                <a16:creationId xmlns:a16="http://schemas.microsoft.com/office/drawing/2014/main" id="{E6D5A0CE-49D7-0A48-BEC5-55B5404C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3604" name="Rectangle 52">
            <a:extLst>
              <a:ext uri="{FF2B5EF4-FFF2-40B4-BE49-F238E27FC236}">
                <a16:creationId xmlns:a16="http://schemas.microsoft.com/office/drawing/2014/main" id="{966480AB-67DC-CE40-99EF-B4E550E57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285D7239-B162-D343-9CE0-1906A98B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02044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695958E2-ADFA-B841-B25C-62955F094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02044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61" name="Rectangle 9">
            <a:extLst>
              <a:ext uri="{FF2B5EF4-FFF2-40B4-BE49-F238E27FC236}">
                <a16:creationId xmlns:a16="http://schemas.microsoft.com/office/drawing/2014/main" id="{B4827E97-1CEB-6442-AC18-C818E4F72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35643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2F62EAD9-CCD4-3B43-BAB0-C2F577E00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69241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22473091-B458-C747-9F59-E1844C582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028401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5" name="Rectangle 13">
            <a:extLst>
              <a:ext uri="{FF2B5EF4-FFF2-40B4-BE49-F238E27FC236}">
                <a16:creationId xmlns:a16="http://schemas.microsoft.com/office/drawing/2014/main" id="{5AC750BB-3D70-1D4F-820F-B5F46C000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02840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66" name="Rectangle 14">
            <a:extLst>
              <a:ext uri="{FF2B5EF4-FFF2-40B4-BE49-F238E27FC236}">
                <a16:creationId xmlns:a16="http://schemas.microsoft.com/office/drawing/2014/main" id="{604E57AE-E684-0441-8B36-97DB5EF5F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364387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7" name="Rectangle 15">
            <a:extLst>
              <a:ext uri="{FF2B5EF4-FFF2-40B4-BE49-F238E27FC236}">
                <a16:creationId xmlns:a16="http://schemas.microsoft.com/office/drawing/2014/main" id="{F501EE51-D2DC-2B4D-86D5-93FBDB7D1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36438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69" name="Rectangle 17">
            <a:extLst>
              <a:ext uri="{FF2B5EF4-FFF2-40B4-BE49-F238E27FC236}">
                <a16:creationId xmlns:a16="http://schemas.microsoft.com/office/drawing/2014/main" id="{9561BDF9-E248-7A4E-890A-F6D22022D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70037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23570" name="Rectangle 18">
            <a:extLst>
              <a:ext uri="{FF2B5EF4-FFF2-40B4-BE49-F238E27FC236}">
                <a16:creationId xmlns:a16="http://schemas.microsoft.com/office/drawing/2014/main" id="{598BCF21-396E-7B4A-9EF6-D28984420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036358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71" name="Rectangle 19">
            <a:extLst>
              <a:ext uri="{FF2B5EF4-FFF2-40B4-BE49-F238E27FC236}">
                <a16:creationId xmlns:a16="http://schemas.microsoft.com/office/drawing/2014/main" id="{1407E390-B92B-BC4F-8EF4-4AA25D29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23572" name="Rectangle 20">
            <a:extLst>
              <a:ext uri="{FF2B5EF4-FFF2-40B4-BE49-F238E27FC236}">
                <a16:creationId xmlns:a16="http://schemas.microsoft.com/office/drawing/2014/main" id="{051999B3-C914-8943-8B5F-CBB960E67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372343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3" name="Rectangle 21">
            <a:extLst>
              <a:ext uri="{FF2B5EF4-FFF2-40B4-BE49-F238E27FC236}">
                <a16:creationId xmlns:a16="http://schemas.microsoft.com/office/drawing/2014/main" id="{7E0205FF-D81C-334F-9C9E-AB5559211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372343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23574" name="Rectangle 22">
            <a:extLst>
              <a:ext uri="{FF2B5EF4-FFF2-40B4-BE49-F238E27FC236}">
                <a16:creationId xmlns:a16="http://schemas.microsoft.com/office/drawing/2014/main" id="{B4DF719F-AC0B-6C47-A6D2-9148E4241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708329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5" name="Rectangle 23">
            <a:extLst>
              <a:ext uri="{FF2B5EF4-FFF2-40B4-BE49-F238E27FC236}">
                <a16:creationId xmlns:a16="http://schemas.microsoft.com/office/drawing/2014/main" id="{0FB50728-02CE-3E4A-8FE2-ECD6B6C58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708329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23576" name="Rectangle 24">
            <a:extLst>
              <a:ext uri="{FF2B5EF4-FFF2-40B4-BE49-F238E27FC236}">
                <a16:creationId xmlns:a16="http://schemas.microsoft.com/office/drawing/2014/main" id="{BA5E4AF9-D96A-1A46-8D9C-B1680B46E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04431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77" name="Rectangle 25">
            <a:extLst>
              <a:ext uri="{FF2B5EF4-FFF2-40B4-BE49-F238E27FC236}">
                <a16:creationId xmlns:a16="http://schemas.microsoft.com/office/drawing/2014/main" id="{527EF7FB-2989-3C46-9126-A152B669F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23578" name="Rectangle 26">
            <a:extLst>
              <a:ext uri="{FF2B5EF4-FFF2-40B4-BE49-F238E27FC236}">
                <a16:creationId xmlns:a16="http://schemas.microsoft.com/office/drawing/2014/main" id="{ED7D56B6-CAE3-0E49-9B49-721393E40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38030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9" name="Rectangle 27">
            <a:extLst>
              <a:ext uri="{FF2B5EF4-FFF2-40B4-BE49-F238E27FC236}">
                <a16:creationId xmlns:a16="http://schemas.microsoft.com/office/drawing/2014/main" id="{59743017-2D18-804A-8F6F-67935ABA0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38030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23580" name="Rectangle 28">
            <a:extLst>
              <a:ext uri="{FF2B5EF4-FFF2-40B4-BE49-F238E27FC236}">
                <a16:creationId xmlns:a16="http://schemas.microsoft.com/office/drawing/2014/main" id="{7F548F16-B2BE-E041-8020-49D587BD0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71628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1" name="Rectangle 29">
            <a:extLst>
              <a:ext uri="{FF2B5EF4-FFF2-40B4-BE49-F238E27FC236}">
                <a16:creationId xmlns:a16="http://schemas.microsoft.com/office/drawing/2014/main" id="{98E4ADA5-1621-2141-B557-9B7B9EDBD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71628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23582" name="Rectangle 30">
            <a:extLst>
              <a:ext uri="{FF2B5EF4-FFF2-40B4-BE49-F238E27FC236}">
                <a16:creationId xmlns:a16="http://schemas.microsoft.com/office/drawing/2014/main" id="{820E7804-4E9A-B84A-822D-EEC70B5E3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052271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3" name="Rectangle 31">
            <a:extLst>
              <a:ext uri="{FF2B5EF4-FFF2-40B4-BE49-F238E27FC236}">
                <a16:creationId xmlns:a16="http://schemas.microsoft.com/office/drawing/2014/main" id="{7619646A-B13E-4144-AD60-76C5529D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05227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12</a:t>
            </a:r>
          </a:p>
        </p:txBody>
      </p:sp>
      <p:sp>
        <p:nvSpPr>
          <p:cNvPr id="23584" name="Rectangle 32">
            <a:extLst>
              <a:ext uri="{FF2B5EF4-FFF2-40B4-BE49-F238E27FC236}">
                <a16:creationId xmlns:a16="http://schemas.microsoft.com/office/drawing/2014/main" id="{A7F4E1D6-DED1-1744-81A0-E678C28B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388257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5" name="Rectangle 33">
            <a:extLst>
              <a:ext uri="{FF2B5EF4-FFF2-40B4-BE49-F238E27FC236}">
                <a16:creationId xmlns:a16="http://schemas.microsoft.com/office/drawing/2014/main" id="{045EC9F8-D846-C64A-BC1E-318F21545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38825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13</a:t>
            </a:r>
          </a:p>
        </p:txBody>
      </p:sp>
      <p:sp>
        <p:nvSpPr>
          <p:cNvPr id="23586" name="Rectangle 34">
            <a:extLst>
              <a:ext uri="{FF2B5EF4-FFF2-40B4-BE49-F238E27FC236}">
                <a16:creationId xmlns:a16="http://schemas.microsoft.com/office/drawing/2014/main" id="{651D14D8-5236-6044-95CD-570551C6A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72424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7" name="Rectangle 35">
            <a:extLst>
              <a:ext uri="{FF2B5EF4-FFF2-40B4-BE49-F238E27FC236}">
                <a16:creationId xmlns:a16="http://schemas.microsoft.com/office/drawing/2014/main" id="{00753F9F-F82E-C343-993C-A0B7157D7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72424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14</a:t>
            </a:r>
          </a:p>
        </p:txBody>
      </p:sp>
      <p:sp>
        <p:nvSpPr>
          <p:cNvPr id="23588" name="Rectangle 36">
            <a:extLst>
              <a:ext uri="{FF2B5EF4-FFF2-40B4-BE49-F238E27FC236}">
                <a16:creationId xmlns:a16="http://schemas.microsoft.com/office/drawing/2014/main" id="{E8CED431-BBA6-CE40-BB12-27FA7B50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6060228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9" name="Rectangle 37">
            <a:extLst>
              <a:ext uri="{FF2B5EF4-FFF2-40B4-BE49-F238E27FC236}">
                <a16:creationId xmlns:a16="http://schemas.microsoft.com/office/drawing/2014/main" id="{8252BBB7-3C55-F041-A84A-A3AB70038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606022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15</a:t>
            </a:r>
          </a:p>
        </p:txBody>
      </p:sp>
      <p:sp>
        <p:nvSpPr>
          <p:cNvPr id="23601" name="Rectangle 49">
            <a:extLst>
              <a:ext uri="{FF2B5EF4-FFF2-40B4-BE49-F238E27FC236}">
                <a16:creationId xmlns:a16="http://schemas.microsoft.com/office/drawing/2014/main" id="{67A4F271-8A95-CD4D-8892-DC1647E1E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70037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2" name="Rectangle 50">
            <a:extLst>
              <a:ext uri="{FF2B5EF4-FFF2-40B4-BE49-F238E27FC236}">
                <a16:creationId xmlns:a16="http://schemas.microsoft.com/office/drawing/2014/main" id="{DA51BC0B-5FFE-644D-A691-1D214168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69241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3" name="Rectangle 51">
            <a:extLst>
              <a:ext uri="{FF2B5EF4-FFF2-40B4-BE49-F238E27FC236}">
                <a16:creationId xmlns:a16="http://schemas.microsoft.com/office/drawing/2014/main" id="{1D4EC250-323A-664F-8373-982B28C90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35643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3928099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6A3F-6D34-4BF1-A239-2187A8DCA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2E583-8A9F-48A4-92ED-DF7B07795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58870-61C2-478E-B4D7-ACF0DA7FC3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38476-592D-42DA-A1B4-F90189924F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9F4C5-E0A2-48A0-9067-ACAD181EF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12" y="857877"/>
            <a:ext cx="8674813" cy="578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3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lass slides">
  <a:themeElements>
    <a:clrScheme name="class slides 5">
      <a:dk1>
        <a:srgbClr val="000000"/>
      </a:dk1>
      <a:lt1>
        <a:srgbClr val="FFFFFF"/>
      </a:lt1>
      <a:dk2>
        <a:srgbClr val="000080"/>
      </a:dk2>
      <a:lt2>
        <a:srgbClr val="1C1C1C"/>
      </a:lt2>
      <a:accent1>
        <a:srgbClr val="7F11EE"/>
      </a:accent1>
      <a:accent2>
        <a:srgbClr val="FFCF01"/>
      </a:accent2>
      <a:accent3>
        <a:srgbClr val="FFFFFF"/>
      </a:accent3>
      <a:accent4>
        <a:srgbClr val="000000"/>
      </a:accent4>
      <a:accent5>
        <a:srgbClr val="C0AAF5"/>
      </a:accent5>
      <a:accent6>
        <a:srgbClr val="E7BB01"/>
      </a:accent6>
      <a:hlink>
        <a:srgbClr val="00E3A8"/>
      </a:hlink>
      <a:folHlink>
        <a:srgbClr val="3333CC"/>
      </a:folHlink>
    </a:clrScheme>
    <a:fontScheme name="class slides">
      <a:majorFont>
        <a:latin typeface="Arial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lnDef>
  </a:objectDefaults>
  <a:extraClrSchemeLst>
    <a:extraClrScheme>
      <a:clrScheme name="class slides 1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2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3333CC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3">
        <a:dk1>
          <a:srgbClr val="000000"/>
        </a:dk1>
        <a:lt1>
          <a:srgbClr val="FFFFFF"/>
        </a:lt1>
        <a:dk2>
          <a:srgbClr val="170995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7F11EE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4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FFCC00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E7B900"/>
        </a:accent6>
        <a:hlink>
          <a:srgbClr val="FF5050"/>
        </a:hlink>
        <a:folHlink>
          <a:srgbClr val="3333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5">
        <a:dk1>
          <a:srgbClr val="000000"/>
        </a:dk1>
        <a:lt1>
          <a:srgbClr val="FFFFFF"/>
        </a:lt1>
        <a:dk2>
          <a:srgbClr val="000080"/>
        </a:dk2>
        <a:lt2>
          <a:srgbClr val="1C1C1C"/>
        </a:lt2>
        <a:accent1>
          <a:srgbClr val="7F11EE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C0AAF5"/>
        </a:accent5>
        <a:accent6>
          <a:srgbClr val="E7BB01"/>
        </a:accent6>
        <a:hlink>
          <a:srgbClr val="00E3A8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763</Words>
  <Application>Microsoft Office PowerPoint</Application>
  <PresentationFormat>Custom</PresentationFormat>
  <Paragraphs>236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Helvetica</vt:lpstr>
      <vt:lpstr>Monaco</vt:lpstr>
      <vt:lpstr>Times</vt:lpstr>
      <vt:lpstr>Times New Roman</vt:lpstr>
      <vt:lpstr>Wingdings</vt:lpstr>
      <vt:lpstr>Office Theme</vt:lpstr>
      <vt:lpstr>class slides</vt:lpstr>
      <vt:lpstr>1_Office Theme</vt:lpstr>
      <vt:lpstr>Introduction to Operating Systems CS 1550</vt:lpstr>
      <vt:lpstr>Announcements</vt:lpstr>
      <vt:lpstr>Previous lecture …</vt:lpstr>
      <vt:lpstr>Muddiest Points (Memory)</vt:lpstr>
      <vt:lpstr>Muddiest Points (File System)</vt:lpstr>
      <vt:lpstr>Muddiest Points (Project 3)</vt:lpstr>
      <vt:lpstr>Problem of the Day</vt:lpstr>
      <vt:lpstr>File Allocation Table (FAT)</vt:lpstr>
      <vt:lpstr>FAT Example</vt:lpstr>
      <vt:lpstr>i-node and FAT</vt:lpstr>
      <vt:lpstr>Using a block index for allocation</vt:lpstr>
      <vt:lpstr>Max File Size for Indexed Allocation</vt:lpstr>
      <vt:lpstr>i-node vs index block</vt:lpstr>
      <vt:lpstr>Unix Fast File System indexing scheme</vt:lpstr>
      <vt:lpstr>FFS and Max File Size</vt:lpstr>
      <vt:lpstr>What’s in a directory?</vt:lpstr>
      <vt:lpstr>Handling long file names in a directory</vt:lpstr>
      <vt:lpstr>Free Block Tracking</vt:lpstr>
      <vt:lpstr>Free Block Tracking Example 1</vt:lpstr>
      <vt:lpstr>Free Block Tracking Example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2023-01-12T18:47:57Z</dcterms:modified>
</cp:coreProperties>
</file>

<file path=docProps/thumbnail.jpeg>
</file>